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3" r:id="rId7"/>
    <p:sldMasterId id="2147484938" r:id="rId8"/>
    <p:sldMasterId id="2147484962" r:id="rId9"/>
  </p:sldMasterIdLst>
  <p:notesMasterIdLst>
    <p:notesMasterId r:id="rId48"/>
  </p:notesMasterIdLst>
  <p:handoutMasterIdLst>
    <p:handoutMasterId r:id="rId49"/>
  </p:handoutMasterIdLst>
  <p:sldIdLst>
    <p:sldId id="257" r:id="rId10"/>
    <p:sldId id="2147469837" r:id="rId11"/>
    <p:sldId id="2076138756" r:id="rId12"/>
    <p:sldId id="2076138743" r:id="rId13"/>
    <p:sldId id="295" r:id="rId14"/>
    <p:sldId id="2076138731" r:id="rId15"/>
    <p:sldId id="2147469842" r:id="rId16"/>
    <p:sldId id="1672" r:id="rId17"/>
    <p:sldId id="1692" r:id="rId18"/>
    <p:sldId id="2147469848" r:id="rId19"/>
    <p:sldId id="1693" r:id="rId20"/>
    <p:sldId id="2147469845" r:id="rId21"/>
    <p:sldId id="284" r:id="rId22"/>
    <p:sldId id="2147469846" r:id="rId23"/>
    <p:sldId id="2147469849" r:id="rId24"/>
    <p:sldId id="2147469847" r:id="rId25"/>
    <p:sldId id="1687" r:id="rId26"/>
    <p:sldId id="1688" r:id="rId27"/>
    <p:sldId id="1689" r:id="rId28"/>
    <p:sldId id="2076138737" r:id="rId29"/>
    <p:sldId id="2147469850" r:id="rId30"/>
    <p:sldId id="2145706096" r:id="rId31"/>
    <p:sldId id="2076138738" r:id="rId32"/>
    <p:sldId id="1922" r:id="rId33"/>
    <p:sldId id="10202" r:id="rId34"/>
    <p:sldId id="1941" r:id="rId35"/>
    <p:sldId id="10196" r:id="rId36"/>
    <p:sldId id="1943" r:id="rId37"/>
    <p:sldId id="10203" r:id="rId38"/>
    <p:sldId id="1945" r:id="rId39"/>
    <p:sldId id="10204" r:id="rId40"/>
    <p:sldId id="1946" r:id="rId41"/>
    <p:sldId id="10206" r:id="rId42"/>
    <p:sldId id="2147469852" r:id="rId43"/>
    <p:sldId id="2147469851" r:id="rId44"/>
    <p:sldId id="2147469853" r:id="rId45"/>
    <p:sldId id="2147469854" r:id="rId46"/>
    <p:sldId id="2147469855"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61BBFF"/>
    <a:srgbClr val="9FE6FF"/>
    <a:srgbClr val="0041C4"/>
    <a:srgbClr val="FEA402"/>
    <a:srgbClr val="79DCFF"/>
    <a:srgbClr val="E6EBED"/>
    <a:srgbClr val="E6EAEB"/>
    <a:srgbClr val="30E5D0"/>
    <a:srgbClr val="E7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88805-933E-451E-B8C0-3A0363889D14}" v="950" dt="2019-05-07T17:11:50.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28" autoAdjust="0"/>
  </p:normalViewPr>
  <p:slideViewPr>
    <p:cSldViewPr snapToGrid="0">
      <p:cViewPr varScale="1">
        <p:scale>
          <a:sx n="135" d="100"/>
          <a:sy n="135" d="100"/>
        </p:scale>
        <p:origin x="1292" y="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7" d="100"/>
        <a:sy n="77" d="100"/>
      </p:scale>
      <p:origin x="0" y="-1066"/>
    </p:cViewPr>
  </p:sorterViewPr>
  <p:notesViewPr>
    <p:cSldViewPr snapToGrid="0"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ACD88805-933E-451E-B8C0-3A0363889D14}"/>
    <pc:docChg chg="undo redo custSel mod addSld delSld modSld sldOrd">
      <pc:chgData name="Daniel Roth" userId="02261a5d-b764-49c2-b6b6-041bd43f80dd" providerId="ADAL" clId="{ACD88805-933E-451E-B8C0-3A0363889D14}" dt="2019-05-07T17:11:50.637" v="5641" actId="1036"/>
      <pc:docMkLst>
        <pc:docMk/>
      </pc:docMkLst>
      <pc:sldChg chg="addSp modSp add modAnim">
        <pc:chgData name="Daniel Roth" userId="02261a5d-b764-49c2-b6b6-041bd43f80dd" providerId="ADAL" clId="{ACD88805-933E-451E-B8C0-3A0363889D14}" dt="2019-05-07T02:17:32.161" v="4084" actId="1076"/>
        <pc:sldMkLst>
          <pc:docMk/>
          <pc:sldMk cId="2165586189" sldId="257"/>
        </pc:sldMkLst>
        <pc:spChg chg="mod">
          <ac:chgData name="Daniel Roth" userId="02261a5d-b764-49c2-b6b6-041bd43f80dd" providerId="ADAL" clId="{ACD88805-933E-451E-B8C0-3A0363889D14}" dt="2019-05-07T02:17:27.361" v="4083" actId="14100"/>
          <ac:spMkLst>
            <pc:docMk/>
            <pc:sldMk cId="2165586189" sldId="257"/>
            <ac:spMk id="2" creationId="{6B6C4708-FBB7-4C60-B9EB-A5107FDCDD65}"/>
          </ac:spMkLst>
        </pc:spChg>
        <pc:spChg chg="add mod">
          <ac:chgData name="Daniel Roth" userId="02261a5d-b764-49c2-b6b6-041bd43f80dd" providerId="ADAL" clId="{ACD88805-933E-451E-B8C0-3A0363889D14}" dt="2019-05-07T02:14:29.027" v="4072" actId="1076"/>
          <ac:spMkLst>
            <pc:docMk/>
            <pc:sldMk cId="2165586189" sldId="257"/>
            <ac:spMk id="3" creationId="{EC59EC46-F665-4E66-8EDB-5E413EBF6A8D}"/>
          </ac:spMkLst>
        </pc:spChg>
        <pc:spChg chg="mod">
          <ac:chgData name="Daniel Roth" userId="02261a5d-b764-49c2-b6b6-041bd43f80dd" providerId="ADAL" clId="{ACD88805-933E-451E-B8C0-3A0363889D14}" dt="2019-05-07T02:05:24.291" v="4041" actId="13822"/>
          <ac:spMkLst>
            <pc:docMk/>
            <pc:sldMk cId="2165586189" sldId="257"/>
            <ac:spMk id="9" creationId="{F1B00A6F-BD27-48DB-80B4-EC22F6F22D0A}"/>
          </ac:spMkLst>
        </pc:spChg>
        <pc:spChg chg="mod">
          <ac:chgData name="Daniel Roth" userId="02261a5d-b764-49c2-b6b6-041bd43f80dd" providerId="ADAL" clId="{ACD88805-933E-451E-B8C0-3A0363889D14}" dt="2019-05-07T02:06:59.724" v="4043" actId="2085"/>
          <ac:spMkLst>
            <pc:docMk/>
            <pc:sldMk cId="2165586189" sldId="257"/>
            <ac:spMk id="10" creationId="{397367E5-C990-4FDD-90A1-EAA696AB0DE8}"/>
          </ac:spMkLst>
        </pc:spChg>
        <pc:spChg chg="mod">
          <ac:chgData name="Daniel Roth" userId="02261a5d-b764-49c2-b6b6-041bd43f80dd" providerId="ADAL" clId="{ACD88805-933E-451E-B8C0-3A0363889D14}" dt="2019-05-07T02:05:24.291" v="4041" actId="13822"/>
          <ac:spMkLst>
            <pc:docMk/>
            <pc:sldMk cId="2165586189" sldId="257"/>
            <ac:spMk id="11" creationId="{A2E35429-B017-43CD-A500-127A5C1057FF}"/>
          </ac:spMkLst>
        </pc:spChg>
        <pc:spChg chg="mod">
          <ac:chgData name="Daniel Roth" userId="02261a5d-b764-49c2-b6b6-041bd43f80dd" providerId="ADAL" clId="{ACD88805-933E-451E-B8C0-3A0363889D14}" dt="2019-05-07T02:06:59.724" v="4043" actId="2085"/>
          <ac:spMkLst>
            <pc:docMk/>
            <pc:sldMk cId="2165586189" sldId="257"/>
            <ac:spMk id="12" creationId="{1C9F848F-DF48-4791-9AA0-96A3CE204CA8}"/>
          </ac:spMkLst>
        </pc:spChg>
        <pc:spChg chg="mod">
          <ac:chgData name="Daniel Roth" userId="02261a5d-b764-49c2-b6b6-041bd43f80dd" providerId="ADAL" clId="{ACD88805-933E-451E-B8C0-3A0363889D14}" dt="2019-05-07T02:05:24.291" v="4041" actId="13822"/>
          <ac:spMkLst>
            <pc:docMk/>
            <pc:sldMk cId="2165586189" sldId="257"/>
            <ac:spMk id="13" creationId="{8F91AA83-839B-46F4-9813-EC1138FAC329}"/>
          </ac:spMkLst>
        </pc:spChg>
        <pc:spChg chg="mod">
          <ac:chgData name="Daniel Roth" userId="02261a5d-b764-49c2-b6b6-041bd43f80dd" providerId="ADAL" clId="{ACD88805-933E-451E-B8C0-3A0363889D14}" dt="2019-05-07T02:06:59.724" v="4043" actId="2085"/>
          <ac:spMkLst>
            <pc:docMk/>
            <pc:sldMk cId="2165586189" sldId="257"/>
            <ac:spMk id="14" creationId="{8FAAD3B1-C315-45EE-8B79-31122A31F209}"/>
          </ac:spMkLst>
        </pc:spChg>
        <pc:spChg chg="mod">
          <ac:chgData name="Daniel Roth" userId="02261a5d-b764-49c2-b6b6-041bd43f80dd" providerId="ADAL" clId="{ACD88805-933E-451E-B8C0-3A0363889D14}" dt="2019-05-07T02:03:44.570" v="4030" actId="14100"/>
          <ac:spMkLst>
            <pc:docMk/>
            <pc:sldMk cId="2165586189" sldId="257"/>
            <ac:spMk id="22" creationId="{2BB3892E-DEEE-4B4D-94D7-4EB056B576AB}"/>
          </ac:spMkLst>
        </pc:spChg>
        <pc:spChg chg="mod">
          <ac:chgData name="Daniel Roth" userId="02261a5d-b764-49c2-b6b6-041bd43f80dd" providerId="ADAL" clId="{ACD88805-933E-451E-B8C0-3A0363889D14}" dt="2019-05-07T02:04:07.334" v="4034" actId="207"/>
          <ac:spMkLst>
            <pc:docMk/>
            <pc:sldMk cId="2165586189" sldId="257"/>
            <ac:spMk id="23" creationId="{769B85D9-B8E7-4F3B-A85A-AD7BF03E6045}"/>
          </ac:spMkLst>
        </pc:spChg>
        <pc:spChg chg="mod">
          <ac:chgData name="Daniel Roth" userId="02261a5d-b764-49c2-b6b6-041bd43f80dd" providerId="ADAL" clId="{ACD88805-933E-451E-B8C0-3A0363889D14}" dt="2019-05-07T02:04:36.010" v="4040" actId="207"/>
          <ac:spMkLst>
            <pc:docMk/>
            <pc:sldMk cId="2165586189" sldId="257"/>
            <ac:spMk id="24" creationId="{D6B2FE0A-05B9-4096-B9CE-DDCB7CBF3BCC}"/>
          </ac:spMkLst>
        </pc:spChg>
        <pc:spChg chg="mod">
          <ac:chgData name="Daniel Roth" userId="02261a5d-b764-49c2-b6b6-041bd43f80dd" providerId="ADAL" clId="{ACD88805-933E-451E-B8C0-3A0363889D14}" dt="2019-05-07T02:05:24.291" v="4041" actId="13822"/>
          <ac:spMkLst>
            <pc:docMk/>
            <pc:sldMk cId="2165586189" sldId="257"/>
            <ac:spMk id="28" creationId="{A72BA20E-8F7C-4C90-B048-10A72C0C1957}"/>
          </ac:spMkLst>
        </pc:spChg>
        <pc:spChg chg="mod">
          <ac:chgData name="Daniel Roth" userId="02261a5d-b764-49c2-b6b6-041bd43f80dd" providerId="ADAL" clId="{ACD88805-933E-451E-B8C0-3A0363889D14}" dt="2019-05-07T02:06:59.724" v="4043" actId="2085"/>
          <ac:spMkLst>
            <pc:docMk/>
            <pc:sldMk cId="2165586189" sldId="257"/>
            <ac:spMk id="29" creationId="{5B6FF79B-1581-47E6-8771-E7D732468F11}"/>
          </ac:spMkLst>
        </pc:spChg>
        <pc:spChg chg="mod">
          <ac:chgData name="Daniel Roth" userId="02261a5d-b764-49c2-b6b6-041bd43f80dd" providerId="ADAL" clId="{ACD88805-933E-451E-B8C0-3A0363889D14}" dt="2019-05-07T02:04:24.610" v="4037" actId="207"/>
          <ac:spMkLst>
            <pc:docMk/>
            <pc:sldMk cId="2165586189" sldId="257"/>
            <ac:spMk id="31" creationId="{660A4B19-ECF1-4022-ABE9-39176BAE024D}"/>
          </ac:spMkLst>
        </pc:spChg>
        <pc:spChg chg="mod">
          <ac:chgData name="Daniel Roth" userId="02261a5d-b764-49c2-b6b6-041bd43f80dd" providerId="ADAL" clId="{ACD88805-933E-451E-B8C0-3A0363889D14}" dt="2019-05-07T02:14:07.167" v="4066" actId="20577"/>
          <ac:spMkLst>
            <pc:docMk/>
            <pc:sldMk cId="2165586189" sldId="257"/>
            <ac:spMk id="32" creationId="{EAA4EBD0-3478-49A4-8005-CBCBEA84790B}"/>
          </ac:spMkLst>
        </pc:spChg>
        <pc:spChg chg="mod">
          <ac:chgData name="Daniel Roth" userId="02261a5d-b764-49c2-b6b6-041bd43f80dd" providerId="ADAL" clId="{ACD88805-933E-451E-B8C0-3A0363889D14}" dt="2019-05-07T02:07:45.324" v="4044" actId="14100"/>
          <ac:spMkLst>
            <pc:docMk/>
            <pc:sldMk cId="2165586189" sldId="257"/>
            <ac:spMk id="33" creationId="{9D245D14-2C02-43C9-857B-F8DCDE166721}"/>
          </ac:spMkLst>
        </pc:spChg>
        <pc:picChg chg="add mod">
          <ac:chgData name="Daniel Roth" userId="02261a5d-b764-49c2-b6b6-041bd43f80dd" providerId="ADAL" clId="{ACD88805-933E-451E-B8C0-3A0363889D14}" dt="2019-05-07T02:17:32.161" v="4084" actId="1076"/>
          <ac:picMkLst>
            <pc:docMk/>
            <pc:sldMk cId="2165586189" sldId="257"/>
            <ac:picMk id="5" creationId="{7E5E4CCC-6315-45F6-9331-EFC8E91BEEA4}"/>
          </ac:picMkLst>
        </pc:picChg>
      </pc:sldChg>
      <pc:sldChg chg="addSp delSp modSp add">
        <pc:chgData name="Daniel Roth" userId="02261a5d-b764-49c2-b6b6-041bd43f80dd" providerId="ADAL" clId="{ACD88805-933E-451E-B8C0-3A0363889D14}" dt="2019-05-07T03:26:01.627" v="5080" actId="20577"/>
        <pc:sldMkLst>
          <pc:docMk/>
          <pc:sldMk cId="1710491553" sldId="264"/>
        </pc:sldMkLst>
        <pc:spChg chg="mod">
          <ac:chgData name="Daniel Roth" userId="02261a5d-b764-49c2-b6b6-041bd43f80dd" providerId="ADAL" clId="{ACD88805-933E-451E-B8C0-3A0363889D14}" dt="2019-05-07T03:26:01.627" v="5080" actId="20577"/>
          <ac:spMkLst>
            <pc:docMk/>
            <pc:sldMk cId="1710491553" sldId="264"/>
            <ac:spMk id="2" creationId="{A27D1FEA-10B3-480F-AF8B-D46D42A62B74}"/>
          </ac:spMkLst>
        </pc:spChg>
        <pc:spChg chg="mod">
          <ac:chgData name="Daniel Roth" userId="02261a5d-b764-49c2-b6b6-041bd43f80dd" providerId="ADAL" clId="{ACD88805-933E-451E-B8C0-3A0363889D14}" dt="2019-05-07T03:19:55.871" v="5043" actId="20577"/>
          <ac:spMkLst>
            <pc:docMk/>
            <pc:sldMk cId="1710491553" sldId="264"/>
            <ac:spMk id="3" creationId="{25B4E593-9525-47C2-8536-B1C0F700185D}"/>
          </ac:spMkLst>
        </pc:spChg>
        <pc:picChg chg="add del mod">
          <ac:chgData name="Daniel Roth" userId="02261a5d-b764-49c2-b6b6-041bd43f80dd" providerId="ADAL" clId="{ACD88805-933E-451E-B8C0-3A0363889D14}" dt="2019-05-07T03:25:50.542" v="5070" actId="21"/>
          <ac:picMkLst>
            <pc:docMk/>
            <pc:sldMk cId="1710491553" sldId="264"/>
            <ac:picMk id="4" creationId="{A0A7C22C-BE38-4700-8D2A-9C6B45FB7451}"/>
          </ac:picMkLst>
        </pc:picChg>
        <pc:picChg chg="add del mod modCrop">
          <ac:chgData name="Daniel Roth" userId="02261a5d-b764-49c2-b6b6-041bd43f80dd" providerId="ADAL" clId="{ACD88805-933E-451E-B8C0-3A0363889D14}" dt="2019-05-07T03:25:38.274" v="5069" actId="478"/>
          <ac:picMkLst>
            <pc:docMk/>
            <pc:sldMk cId="1710491553" sldId="264"/>
            <ac:picMk id="5" creationId="{83DD2A85-E644-4594-A60C-5886D24AE79D}"/>
          </ac:picMkLst>
        </pc:picChg>
      </pc:sldChg>
      <pc:sldChg chg="modSp add del modTransition setBg">
        <pc:chgData name="Daniel Roth" userId="02261a5d-b764-49c2-b6b6-041bd43f80dd" providerId="ADAL" clId="{ACD88805-933E-451E-B8C0-3A0363889D14}" dt="2019-05-07T03:21:42.581" v="5051"/>
        <pc:sldMkLst>
          <pc:docMk/>
          <pc:sldMk cId="804842390" sldId="268"/>
        </pc:sldMkLst>
        <pc:picChg chg="mod">
          <ac:chgData name="Daniel Roth" userId="02261a5d-b764-49c2-b6b6-041bd43f80dd" providerId="ADAL" clId="{ACD88805-933E-451E-B8C0-3A0363889D14}" dt="2019-05-07T03:21:34.891" v="5048" actId="1076"/>
          <ac:picMkLst>
            <pc:docMk/>
            <pc:sldMk cId="804842390" sldId="268"/>
            <ac:picMk id="4" creationId="{599CA1F7-6C3C-4592-99EE-CA060C18AD6D}"/>
          </ac:picMkLst>
        </pc:picChg>
      </pc:sldChg>
      <pc:sldChg chg="del">
        <pc:chgData name="Daniel Roth" userId="02261a5d-b764-49c2-b6b6-041bd43f80dd" providerId="ADAL" clId="{ACD88805-933E-451E-B8C0-3A0363889D14}" dt="2019-05-05T04:34:24.358" v="2280" actId="2696"/>
        <pc:sldMkLst>
          <pc:docMk/>
          <pc:sldMk cId="3148242490" sldId="1893"/>
        </pc:sldMkLst>
      </pc:sldChg>
      <pc:sldChg chg="modSp ord">
        <pc:chgData name="Daniel Roth" userId="02261a5d-b764-49c2-b6b6-041bd43f80dd" providerId="ADAL" clId="{ACD88805-933E-451E-B8C0-3A0363889D14}" dt="2019-05-06T22:28:19.328" v="3898"/>
        <pc:sldMkLst>
          <pc:docMk/>
          <pc:sldMk cId="2756113043" sldId="1921"/>
        </pc:sldMkLst>
        <pc:spChg chg="mod">
          <ac:chgData name="Daniel Roth" userId="02261a5d-b764-49c2-b6b6-041bd43f80dd" providerId="ADAL" clId="{ACD88805-933E-451E-B8C0-3A0363889D14}" dt="2019-05-05T05:42:07.786" v="2575" actId="20577"/>
          <ac:spMkLst>
            <pc:docMk/>
            <pc:sldMk cId="2756113043" sldId="1921"/>
            <ac:spMk id="2" creationId="{AE38ED50-6345-43EF-9612-3255902545DE}"/>
          </ac:spMkLst>
        </pc:spChg>
      </pc:sldChg>
      <pc:sldChg chg="addSp delSp modSp addAnim delAnim modAnim">
        <pc:chgData name="Daniel Roth" userId="02261a5d-b764-49c2-b6b6-041bd43f80dd" providerId="ADAL" clId="{ACD88805-933E-451E-B8C0-3A0363889D14}" dt="2019-05-07T16:49:03.141" v="5640" actId="20577"/>
        <pc:sldMkLst>
          <pc:docMk/>
          <pc:sldMk cId="4132853426" sldId="1922"/>
        </pc:sldMkLst>
        <pc:spChg chg="add mod topLvl">
          <ac:chgData name="Daniel Roth" userId="02261a5d-b764-49c2-b6b6-041bd43f80dd" providerId="ADAL" clId="{ACD88805-933E-451E-B8C0-3A0363889D14}" dt="2019-05-06T23:09:30.757" v="3990" actId="164"/>
          <ac:spMkLst>
            <pc:docMk/>
            <pc:sldMk cId="4132853426" sldId="1922"/>
            <ac:spMk id="2" creationId="{67B36AB5-6B7A-41FC-901D-A9500BCC0FEB}"/>
          </ac:spMkLst>
        </pc:spChg>
        <pc:spChg chg="mod">
          <ac:chgData name="Daniel Roth" userId="02261a5d-b764-49c2-b6b6-041bd43f80dd" providerId="ADAL" clId="{ACD88805-933E-451E-B8C0-3A0363889D14}" dt="2019-05-07T00:54:21.817" v="4022" actId="20577"/>
          <ac:spMkLst>
            <pc:docMk/>
            <pc:sldMk cId="4132853426" sldId="1922"/>
            <ac:spMk id="5" creationId="{F3CBA25F-0DA5-4EE1-96FC-4D27C2B4EAB2}"/>
          </ac:spMkLst>
        </pc:spChg>
        <pc:spChg chg="mod">
          <ac:chgData name="Daniel Roth" userId="02261a5d-b764-49c2-b6b6-041bd43f80dd" providerId="ADAL" clId="{ACD88805-933E-451E-B8C0-3A0363889D14}" dt="2019-05-07T16:49:03.141" v="5640" actId="20577"/>
          <ac:spMkLst>
            <pc:docMk/>
            <pc:sldMk cId="4132853426" sldId="1922"/>
            <ac:spMk id="9" creationId="{F1CE9F18-B8B6-40E0-B924-6E27BD7E1D8E}"/>
          </ac:spMkLst>
        </pc:spChg>
        <pc:spChg chg="mod">
          <ac:chgData name="Daniel Roth" userId="02261a5d-b764-49c2-b6b6-041bd43f80dd" providerId="ADAL" clId="{ACD88805-933E-451E-B8C0-3A0363889D14}" dt="2019-05-05T03:29:21.058" v="2005" actId="1076"/>
          <ac:spMkLst>
            <pc:docMk/>
            <pc:sldMk cId="4132853426" sldId="1922"/>
            <ac:spMk id="105" creationId="{B5D80340-12DE-4C89-8BFA-A0FF20ABAF1D}"/>
          </ac:spMkLst>
        </pc:spChg>
        <pc:spChg chg="add del">
          <ac:chgData name="Daniel Roth" userId="02261a5d-b764-49c2-b6b6-041bd43f80dd" providerId="ADAL" clId="{ACD88805-933E-451E-B8C0-3A0363889D14}" dt="2019-05-05T02:50:03.461" v="1852"/>
          <ac:spMkLst>
            <pc:docMk/>
            <pc:sldMk cId="4132853426" sldId="1922"/>
            <ac:spMk id="107" creationId="{C5BB35D5-D113-4705-9310-9557877F517A}"/>
          </ac:spMkLst>
        </pc:spChg>
        <pc:spChg chg="mod">
          <ac:chgData name="Daniel Roth" userId="02261a5d-b764-49c2-b6b6-041bd43f80dd" providerId="ADAL" clId="{ACD88805-933E-451E-B8C0-3A0363889D14}" dt="2019-05-05T06:36:39.270" v="3241"/>
          <ac:spMkLst>
            <pc:docMk/>
            <pc:sldMk cId="4132853426" sldId="1922"/>
            <ac:spMk id="109" creationId="{ED2A299E-C89A-4CFF-8723-3284C37F2763}"/>
          </ac:spMkLst>
        </pc:spChg>
        <pc:spChg chg="mod">
          <ac:chgData name="Daniel Roth" userId="02261a5d-b764-49c2-b6b6-041bd43f80dd" providerId="ADAL" clId="{ACD88805-933E-451E-B8C0-3A0363889D14}" dt="2019-05-05T04:43:07.174" v="2309" actId="20577"/>
          <ac:spMkLst>
            <pc:docMk/>
            <pc:sldMk cId="4132853426" sldId="1922"/>
            <ac:spMk id="110" creationId="{50D29213-F78C-4729-A066-FEDE779B037B}"/>
          </ac:spMkLst>
        </pc:spChg>
        <pc:spChg chg="add del mod">
          <ac:chgData name="Daniel Roth" userId="02261a5d-b764-49c2-b6b6-041bd43f80dd" providerId="ADAL" clId="{ACD88805-933E-451E-B8C0-3A0363889D14}" dt="2019-05-06T22:38:14.274" v="3900" actId="478"/>
          <ac:spMkLst>
            <pc:docMk/>
            <pc:sldMk cId="4132853426" sldId="1922"/>
            <ac:spMk id="111" creationId="{A957577C-8DF1-488F-82BC-31EC44A97331}"/>
          </ac:spMkLst>
        </pc:spChg>
        <pc:spChg chg="add del mod">
          <ac:chgData name="Daniel Roth" userId="02261a5d-b764-49c2-b6b6-041bd43f80dd" providerId="ADAL" clId="{ACD88805-933E-451E-B8C0-3A0363889D14}" dt="2019-05-06T23:08:12.347" v="3968" actId="478"/>
          <ac:spMkLst>
            <pc:docMk/>
            <pc:sldMk cId="4132853426" sldId="1922"/>
            <ac:spMk id="112" creationId="{0377E580-D87F-4291-99BD-B50F151B29A4}"/>
          </ac:spMkLst>
        </pc:spChg>
        <pc:spChg chg="add del mod topLvl">
          <ac:chgData name="Daniel Roth" userId="02261a5d-b764-49c2-b6b6-041bd43f80dd" providerId="ADAL" clId="{ACD88805-933E-451E-B8C0-3A0363889D14}" dt="2019-05-06T23:08:02.738" v="3966" actId="21"/>
          <ac:spMkLst>
            <pc:docMk/>
            <pc:sldMk cId="4132853426" sldId="1922"/>
            <ac:spMk id="117" creationId="{30F05586-5060-46BA-AACB-B063E7E56A9D}"/>
          </ac:spMkLst>
        </pc:spChg>
        <pc:spChg chg="add del mod">
          <ac:chgData name="Daniel Roth" userId="02261a5d-b764-49c2-b6b6-041bd43f80dd" providerId="ADAL" clId="{ACD88805-933E-451E-B8C0-3A0363889D14}" dt="2019-05-05T03:49:31.902" v="2204"/>
          <ac:spMkLst>
            <pc:docMk/>
            <pc:sldMk cId="4132853426" sldId="1922"/>
            <ac:spMk id="123" creationId="{E1ADF078-76FF-4D9D-981B-03F70BB5A77B}"/>
          </ac:spMkLst>
        </pc:spChg>
        <pc:spChg chg="add del mod">
          <ac:chgData name="Daniel Roth" userId="02261a5d-b764-49c2-b6b6-041bd43f80dd" providerId="ADAL" clId="{ACD88805-933E-451E-B8C0-3A0363889D14}" dt="2019-05-05T03:49:31.902" v="2204"/>
          <ac:spMkLst>
            <pc:docMk/>
            <pc:sldMk cId="4132853426" sldId="1922"/>
            <ac:spMk id="124" creationId="{1F99F081-DB93-45D5-ACC6-BAC551CB21D8}"/>
          </ac:spMkLst>
        </pc:spChg>
        <pc:spChg chg="add del mod">
          <ac:chgData name="Daniel Roth" userId="02261a5d-b764-49c2-b6b6-041bd43f80dd" providerId="ADAL" clId="{ACD88805-933E-451E-B8C0-3A0363889D14}" dt="2019-05-05T03:49:31.902" v="2204"/>
          <ac:spMkLst>
            <pc:docMk/>
            <pc:sldMk cId="4132853426" sldId="1922"/>
            <ac:spMk id="125" creationId="{C09DAF08-C412-44E7-A87F-61777755A229}"/>
          </ac:spMkLst>
        </pc:spChg>
        <pc:spChg chg="add del mod">
          <ac:chgData name="Daniel Roth" userId="02261a5d-b764-49c2-b6b6-041bd43f80dd" providerId="ADAL" clId="{ACD88805-933E-451E-B8C0-3A0363889D14}" dt="2019-05-05T03:49:31.902" v="2204"/>
          <ac:spMkLst>
            <pc:docMk/>
            <pc:sldMk cId="4132853426" sldId="1922"/>
            <ac:spMk id="126" creationId="{C1ABD039-D9B4-48B2-9631-141C642125BF}"/>
          </ac:spMkLst>
        </pc:spChg>
        <pc:spChg chg="add del mod">
          <ac:chgData name="Daniel Roth" userId="02261a5d-b764-49c2-b6b6-041bd43f80dd" providerId="ADAL" clId="{ACD88805-933E-451E-B8C0-3A0363889D14}" dt="2019-05-05T03:49:31.902" v="2204"/>
          <ac:spMkLst>
            <pc:docMk/>
            <pc:sldMk cId="4132853426" sldId="1922"/>
            <ac:spMk id="127" creationId="{36B09FE1-649C-4305-A2C5-CFCA0F3231AE}"/>
          </ac:spMkLst>
        </pc:spChg>
        <pc:spChg chg="add del mod">
          <ac:chgData name="Daniel Roth" userId="02261a5d-b764-49c2-b6b6-041bd43f80dd" providerId="ADAL" clId="{ACD88805-933E-451E-B8C0-3A0363889D14}" dt="2019-05-05T03:49:31.902" v="2204"/>
          <ac:spMkLst>
            <pc:docMk/>
            <pc:sldMk cId="4132853426" sldId="1922"/>
            <ac:spMk id="128" creationId="{9BD0B58D-944F-4304-83BE-7B596AC7E9B8}"/>
          </ac:spMkLst>
        </pc:spChg>
        <pc:spChg chg="add mod">
          <ac:chgData name="Daniel Roth" userId="02261a5d-b764-49c2-b6b6-041bd43f80dd" providerId="ADAL" clId="{ACD88805-933E-451E-B8C0-3A0363889D14}" dt="2019-05-06T23:09:30.757" v="3990" actId="164"/>
          <ac:spMkLst>
            <pc:docMk/>
            <pc:sldMk cId="4132853426" sldId="1922"/>
            <ac:spMk id="165" creationId="{843EB82E-BF10-4FDD-83C3-175CD69543F2}"/>
          </ac:spMkLst>
        </pc:spChg>
        <pc:grpChg chg="add del">
          <ac:chgData name="Daniel Roth" userId="02261a5d-b764-49c2-b6b6-041bd43f80dd" providerId="ADAL" clId="{ACD88805-933E-451E-B8C0-3A0363889D14}" dt="2019-05-05T02:50:14.901" v="1856" actId="478"/>
          <ac:grpSpMkLst>
            <pc:docMk/>
            <pc:sldMk cId="4132853426" sldId="1922"/>
            <ac:grpSpMk id="6" creationId="{3AF4F0BE-8E91-44D7-A9FB-F4997776C67A}"/>
          </ac:grpSpMkLst>
        </pc:grpChg>
        <pc:grpChg chg="add del">
          <ac:chgData name="Daniel Roth" userId="02261a5d-b764-49c2-b6b6-041bd43f80dd" providerId="ADAL" clId="{ACD88805-933E-451E-B8C0-3A0363889D14}" dt="2019-05-05T02:50:14.901" v="1856" actId="478"/>
          <ac:grpSpMkLst>
            <pc:docMk/>
            <pc:sldMk cId="4132853426" sldId="1922"/>
            <ac:grpSpMk id="7" creationId="{63F2FF89-718D-4163-ACC0-27E62120ADBF}"/>
          </ac:grpSpMkLst>
        </pc:grpChg>
        <pc:grpChg chg="add del mod">
          <ac:chgData name="Daniel Roth" userId="02261a5d-b764-49c2-b6b6-041bd43f80dd" providerId="ADAL" clId="{ACD88805-933E-451E-B8C0-3A0363889D14}" dt="2019-05-06T22:38:39.082" v="3907" actId="165"/>
          <ac:grpSpMkLst>
            <pc:docMk/>
            <pc:sldMk cId="4132853426" sldId="1922"/>
            <ac:grpSpMk id="10" creationId="{D77102C1-EE76-41A2-BCDD-4066A8D41FA6}"/>
          </ac:grpSpMkLst>
        </pc:grpChg>
        <pc:grpChg chg="add del mod">
          <ac:chgData name="Daniel Roth" userId="02261a5d-b764-49c2-b6b6-041bd43f80dd" providerId="ADAL" clId="{ACD88805-933E-451E-B8C0-3A0363889D14}" dt="2019-05-06T23:08:02.738" v="3966" actId="21"/>
          <ac:grpSpMkLst>
            <pc:docMk/>
            <pc:sldMk cId="4132853426" sldId="1922"/>
            <ac:grpSpMk id="11" creationId="{A853A964-8B74-4D2C-A9DA-B73754CBE5A3}"/>
          </ac:grpSpMkLst>
        </pc:grpChg>
        <pc:grpChg chg="add mod ord">
          <ac:chgData name="Daniel Roth" userId="02261a5d-b764-49c2-b6b6-041bd43f80dd" providerId="ADAL" clId="{ACD88805-933E-451E-B8C0-3A0363889D14}" dt="2019-05-05T03:52:07.260" v="2224" actId="167"/>
          <ac:grpSpMkLst>
            <pc:docMk/>
            <pc:sldMk cId="4132853426" sldId="1922"/>
            <ac:grpSpMk id="14" creationId="{D6C08F78-D72F-491F-93C7-8602E6F193AD}"/>
          </ac:grpSpMkLst>
        </pc:grpChg>
        <pc:grpChg chg="add mod">
          <ac:chgData name="Daniel Roth" userId="02261a5d-b764-49c2-b6b6-041bd43f80dd" providerId="ADAL" clId="{ACD88805-933E-451E-B8C0-3A0363889D14}" dt="2019-05-06T23:09:30.757" v="3990" actId="164"/>
          <ac:grpSpMkLst>
            <pc:docMk/>
            <pc:sldMk cId="4132853426" sldId="1922"/>
            <ac:grpSpMk id="15" creationId="{949624ED-8949-4BCC-B681-6B0B7FE583AD}"/>
          </ac:grpSpMkLst>
        </pc:grpChg>
        <pc:grpChg chg="del">
          <ac:chgData name="Daniel Roth" userId="02261a5d-b764-49c2-b6b6-041bd43f80dd" providerId="ADAL" clId="{ACD88805-933E-451E-B8C0-3A0363889D14}" dt="2019-05-05T03:49:47.738" v="2207" actId="478"/>
          <ac:grpSpMkLst>
            <pc:docMk/>
            <pc:sldMk cId="4132853426" sldId="1922"/>
            <ac:grpSpMk id="62" creationId="{2216C029-ED33-4054-95F5-B0A3850F5DB9}"/>
          </ac:grpSpMkLst>
        </pc:grpChg>
        <pc:grpChg chg="del mod">
          <ac:chgData name="Daniel Roth" userId="02261a5d-b764-49c2-b6b6-041bd43f80dd" providerId="ADAL" clId="{ACD88805-933E-451E-B8C0-3A0363889D14}" dt="2019-05-05T03:30:37.920" v="2011" actId="478"/>
          <ac:grpSpMkLst>
            <pc:docMk/>
            <pc:sldMk cId="4132853426" sldId="1922"/>
            <ac:grpSpMk id="104" creationId="{56D92EF8-650B-4300-B9A5-DC002C9760B2}"/>
          </ac:grpSpMkLst>
        </pc:grpChg>
        <pc:grpChg chg="add mod">
          <ac:chgData name="Daniel Roth" userId="02261a5d-b764-49c2-b6b6-041bd43f80dd" providerId="ADAL" clId="{ACD88805-933E-451E-B8C0-3A0363889D14}" dt="2019-05-05T03:30:48.429" v="2013" actId="1076"/>
          <ac:grpSpMkLst>
            <pc:docMk/>
            <pc:sldMk cId="4132853426" sldId="1922"/>
            <ac:grpSpMk id="119" creationId="{1AF4B6D6-D55F-4DF5-A0BE-48183E20B713}"/>
          </ac:grpSpMkLst>
        </pc:grpChg>
        <pc:grpChg chg="add del mod">
          <ac:chgData name="Daniel Roth" userId="02261a5d-b764-49c2-b6b6-041bd43f80dd" providerId="ADAL" clId="{ACD88805-933E-451E-B8C0-3A0363889D14}" dt="2019-05-05T03:50:16.542" v="2210" actId="165"/>
          <ac:grpSpMkLst>
            <pc:docMk/>
            <pc:sldMk cId="4132853426" sldId="1922"/>
            <ac:grpSpMk id="129" creationId="{4771DDF5-5E73-4EF9-91D7-1BAAC76595D2}"/>
          </ac:grpSpMkLst>
        </pc:grpChg>
        <pc:grpChg chg="del mod topLvl">
          <ac:chgData name="Daniel Roth" userId="02261a5d-b764-49c2-b6b6-041bd43f80dd" providerId="ADAL" clId="{ACD88805-933E-451E-B8C0-3A0363889D14}" dt="2019-05-05T03:51:20.235" v="2216" actId="165"/>
          <ac:grpSpMkLst>
            <pc:docMk/>
            <pc:sldMk cId="4132853426" sldId="1922"/>
            <ac:grpSpMk id="130" creationId="{2C03C605-8B4B-44C9-A0CF-361390397205}"/>
          </ac:grpSpMkLst>
        </pc:grpChg>
        <pc:grpChg chg="mod topLvl">
          <ac:chgData name="Daniel Roth" userId="02261a5d-b764-49c2-b6b6-041bd43f80dd" providerId="ADAL" clId="{ACD88805-933E-451E-B8C0-3A0363889D14}" dt="2019-05-05T03:51:27.460" v="2217" actId="164"/>
          <ac:grpSpMkLst>
            <pc:docMk/>
            <pc:sldMk cId="4132853426" sldId="1922"/>
            <ac:grpSpMk id="131" creationId="{2C2ABD08-B8C2-4930-A1BC-1DE5F590EF51}"/>
          </ac:grpSpMkLst>
        </pc:grpChg>
        <pc:grpChg chg="mod ord topLvl">
          <ac:chgData name="Daniel Roth" userId="02261a5d-b764-49c2-b6b6-041bd43f80dd" providerId="ADAL" clId="{ACD88805-933E-451E-B8C0-3A0363889D14}" dt="2019-05-05T03:52:07.260" v="2224" actId="167"/>
          <ac:grpSpMkLst>
            <pc:docMk/>
            <pc:sldMk cId="4132853426" sldId="1922"/>
            <ac:grpSpMk id="138" creationId="{1E23B1AD-27DD-4B1B-9099-E9554077E9F1}"/>
          </ac:grpSpMkLst>
        </pc:grpChg>
        <pc:grpChg chg="add mod">
          <ac:chgData name="Daniel Roth" userId="02261a5d-b764-49c2-b6b6-041bd43f80dd" providerId="ADAL" clId="{ACD88805-933E-451E-B8C0-3A0363889D14}" dt="2019-05-06T23:09:30.757" v="3990" actId="164"/>
          <ac:grpSpMkLst>
            <pc:docMk/>
            <pc:sldMk cId="4132853426" sldId="1922"/>
            <ac:grpSpMk id="160" creationId="{3ABC561C-7952-489A-AE23-3ADA3380E96F}"/>
          </ac:grpSpMkLst>
        </pc:grpChg>
        <pc:picChg chg="add del mod">
          <ac:chgData name="Daniel Roth" userId="02261a5d-b764-49c2-b6b6-041bd43f80dd" providerId="ADAL" clId="{ACD88805-933E-451E-B8C0-3A0363889D14}" dt="2019-05-05T03:49:19.336" v="2198" actId="478"/>
          <ac:picMkLst>
            <pc:docMk/>
            <pc:sldMk cId="4132853426" sldId="1922"/>
            <ac:picMk id="13" creationId="{EF9A27AB-9B3B-4A77-AD7D-163CB31DFCCD}"/>
          </ac:picMkLst>
        </pc:picChg>
        <pc:picChg chg="add del">
          <ac:chgData name="Daniel Roth" userId="02261a5d-b764-49c2-b6b6-041bd43f80dd" providerId="ADAL" clId="{ACD88805-933E-451E-B8C0-3A0363889D14}" dt="2019-05-05T03:10:08.952" v="1865"/>
          <ac:picMkLst>
            <pc:docMk/>
            <pc:sldMk cId="4132853426" sldId="1922"/>
            <ac:picMk id="113" creationId="{3723508C-82B7-49C7-AECE-CE405C301852}"/>
          </ac:picMkLst>
        </pc:picChg>
        <pc:picChg chg="add del">
          <ac:chgData name="Daniel Roth" userId="02261a5d-b764-49c2-b6b6-041bd43f80dd" providerId="ADAL" clId="{ACD88805-933E-451E-B8C0-3A0363889D14}" dt="2019-05-05T03:10:08.952" v="1865"/>
          <ac:picMkLst>
            <pc:docMk/>
            <pc:sldMk cId="4132853426" sldId="1922"/>
            <ac:picMk id="114" creationId="{9E6A51DF-656D-4848-94B6-8832C5C36ED6}"/>
          </ac:picMkLst>
        </pc:picChg>
        <pc:picChg chg="add mod ord topLvl">
          <ac:chgData name="Daniel Roth" userId="02261a5d-b764-49c2-b6b6-041bd43f80dd" providerId="ADAL" clId="{ACD88805-933E-451E-B8C0-3A0363889D14}" dt="2019-05-06T23:09:30.757" v="3990" actId="164"/>
          <ac:picMkLst>
            <pc:docMk/>
            <pc:sldMk cId="4132853426" sldId="1922"/>
            <ac:picMk id="115" creationId="{4C630F29-EE1E-4CDF-9156-8C11759403BC}"/>
          </ac:picMkLst>
        </pc:picChg>
        <pc:picChg chg="add del mod topLvl">
          <ac:chgData name="Daniel Roth" userId="02261a5d-b764-49c2-b6b6-041bd43f80dd" providerId="ADAL" clId="{ACD88805-933E-451E-B8C0-3A0363889D14}" dt="2019-05-06T23:08:09.288" v="3967" actId="478"/>
          <ac:picMkLst>
            <pc:docMk/>
            <pc:sldMk cId="4132853426" sldId="1922"/>
            <ac:picMk id="116" creationId="{FA113C08-FAE3-45D2-A703-6A09A2DD4F18}"/>
          </ac:picMkLst>
        </pc:picChg>
        <pc:picChg chg="add del mod">
          <ac:chgData name="Daniel Roth" userId="02261a5d-b764-49c2-b6b6-041bd43f80dd" providerId="ADAL" clId="{ACD88805-933E-451E-B8C0-3A0363889D14}" dt="2019-05-05T03:16:14.076" v="1929" actId="478"/>
          <ac:picMkLst>
            <pc:docMk/>
            <pc:sldMk cId="4132853426" sldId="1922"/>
            <ac:picMk id="118" creationId="{756514A6-D016-4F8C-A332-1DF53FB10122}"/>
          </ac:picMkLst>
        </pc:picChg>
        <pc:picChg chg="add del mod">
          <ac:chgData name="Daniel Roth" userId="02261a5d-b764-49c2-b6b6-041bd43f80dd" providerId="ADAL" clId="{ACD88805-933E-451E-B8C0-3A0363889D14}" dt="2019-05-05T03:49:31.902" v="2204"/>
          <ac:picMkLst>
            <pc:docMk/>
            <pc:sldMk cId="4132853426" sldId="1922"/>
            <ac:picMk id="122" creationId="{5D1F8848-FFCA-44D6-9B8C-C43B2F7CBF40}"/>
          </ac:picMkLst>
        </pc:picChg>
        <pc:picChg chg="mod topLvl">
          <ac:chgData name="Daniel Roth" userId="02261a5d-b764-49c2-b6b6-041bd43f80dd" providerId="ADAL" clId="{ACD88805-933E-451E-B8C0-3A0363889D14}" dt="2019-05-05T03:51:27.460" v="2217" actId="164"/>
          <ac:picMkLst>
            <pc:docMk/>
            <pc:sldMk cId="4132853426" sldId="1922"/>
            <ac:picMk id="139" creationId="{6D7B8052-C7AE-45C3-9232-86186DA4CDC9}"/>
          </ac:picMkLst>
        </pc:picChg>
        <pc:picChg chg="add mod">
          <ac:chgData name="Daniel Roth" userId="02261a5d-b764-49c2-b6b6-041bd43f80dd" providerId="ADAL" clId="{ACD88805-933E-451E-B8C0-3A0363889D14}" dt="2019-05-06T23:09:30.757" v="3990" actId="164"/>
          <ac:picMkLst>
            <pc:docMk/>
            <pc:sldMk cId="4132853426" sldId="1922"/>
            <ac:picMk id="164" creationId="{6AFC32F6-9244-473F-8D69-CFB607214A46}"/>
          </ac:picMkLst>
        </pc:picChg>
      </pc:sldChg>
      <pc:sldChg chg="modSp">
        <pc:chgData name="Daniel Roth" userId="02261a5d-b764-49c2-b6b6-041bd43f80dd" providerId="ADAL" clId="{ACD88805-933E-451E-B8C0-3A0363889D14}" dt="2019-05-07T13:24:13.765" v="5612" actId="20577"/>
        <pc:sldMkLst>
          <pc:docMk/>
          <pc:sldMk cId="365416638" sldId="1925"/>
        </pc:sldMkLst>
        <pc:spChg chg="mod">
          <ac:chgData name="Daniel Roth" userId="02261a5d-b764-49c2-b6b6-041bd43f80dd" providerId="ADAL" clId="{ACD88805-933E-451E-B8C0-3A0363889D14}" dt="2019-05-07T13:24:13.765" v="5612" actId="20577"/>
          <ac:spMkLst>
            <pc:docMk/>
            <pc:sldMk cId="365416638" sldId="1925"/>
            <ac:spMk id="89" creationId="{42941FEC-C7FE-4EA8-899B-DF2A56358F74}"/>
          </ac:spMkLst>
        </pc:spChg>
        <pc:spChg chg="mod">
          <ac:chgData name="Daniel Roth" userId="02261a5d-b764-49c2-b6b6-041bd43f80dd" providerId="ADAL" clId="{ACD88805-933E-451E-B8C0-3A0363889D14}" dt="2019-05-05T01:09:01.577" v="488" actId="1035"/>
          <ac:spMkLst>
            <pc:docMk/>
            <pc:sldMk cId="365416638" sldId="1925"/>
            <ac:spMk id="138" creationId="{1224A91F-626B-4095-9AF2-52376EA424E7}"/>
          </ac:spMkLst>
        </pc:spChg>
      </pc:sldChg>
      <pc:sldChg chg="addSp delSp modSp del ord modAnim">
        <pc:chgData name="Daniel Roth" userId="02261a5d-b764-49c2-b6b6-041bd43f80dd" providerId="ADAL" clId="{ACD88805-933E-451E-B8C0-3A0363889D14}" dt="2019-05-05T03:55:03.235" v="2229" actId="2696"/>
        <pc:sldMkLst>
          <pc:docMk/>
          <pc:sldMk cId="284869344" sldId="1929"/>
        </pc:sldMkLst>
        <pc:spChg chg="add del">
          <ac:chgData name="Daniel Roth" userId="02261a5d-b764-49c2-b6b6-041bd43f80dd" providerId="ADAL" clId="{ACD88805-933E-451E-B8C0-3A0363889D14}" dt="2019-05-05T03:47:01.687" v="2184"/>
          <ac:spMkLst>
            <pc:docMk/>
            <pc:sldMk cId="284869344" sldId="1929"/>
            <ac:spMk id="72" creationId="{5064EBE9-B237-448C-B12A-3501BC294E2B}"/>
          </ac:spMkLst>
        </pc:spChg>
        <pc:spChg chg="add del">
          <ac:chgData name="Daniel Roth" userId="02261a5d-b764-49c2-b6b6-041bd43f80dd" providerId="ADAL" clId="{ACD88805-933E-451E-B8C0-3A0363889D14}" dt="2019-05-05T03:47:01.687" v="2184"/>
          <ac:spMkLst>
            <pc:docMk/>
            <pc:sldMk cId="284869344" sldId="1929"/>
            <ac:spMk id="73" creationId="{E26B8B70-8B6F-4FB2-9C83-4C23E503D99E}"/>
          </ac:spMkLst>
        </pc:spChg>
        <pc:spChg chg="add del">
          <ac:chgData name="Daniel Roth" userId="02261a5d-b764-49c2-b6b6-041bd43f80dd" providerId="ADAL" clId="{ACD88805-933E-451E-B8C0-3A0363889D14}" dt="2019-05-05T03:47:01.687" v="2184"/>
          <ac:spMkLst>
            <pc:docMk/>
            <pc:sldMk cId="284869344" sldId="1929"/>
            <ac:spMk id="74" creationId="{ABF19001-4A17-4F94-91A8-462B08777939}"/>
          </ac:spMkLst>
        </pc:spChg>
        <pc:spChg chg="add del">
          <ac:chgData name="Daniel Roth" userId="02261a5d-b764-49c2-b6b6-041bd43f80dd" providerId="ADAL" clId="{ACD88805-933E-451E-B8C0-3A0363889D14}" dt="2019-05-05T03:47:01.687" v="2184"/>
          <ac:spMkLst>
            <pc:docMk/>
            <pc:sldMk cId="284869344" sldId="1929"/>
            <ac:spMk id="75" creationId="{CDB307C8-56AF-456B-958B-275905F8A00A}"/>
          </ac:spMkLst>
        </pc:spChg>
        <pc:spChg chg="add del">
          <ac:chgData name="Daniel Roth" userId="02261a5d-b764-49c2-b6b6-041bd43f80dd" providerId="ADAL" clId="{ACD88805-933E-451E-B8C0-3A0363889D14}" dt="2019-05-05T03:47:01.687" v="2184"/>
          <ac:spMkLst>
            <pc:docMk/>
            <pc:sldMk cId="284869344" sldId="1929"/>
            <ac:spMk id="76" creationId="{D710239D-E102-4930-8F34-0A416EB88E14}"/>
          </ac:spMkLst>
        </pc:spChg>
        <pc:spChg chg="add del">
          <ac:chgData name="Daniel Roth" userId="02261a5d-b764-49c2-b6b6-041bd43f80dd" providerId="ADAL" clId="{ACD88805-933E-451E-B8C0-3A0363889D14}" dt="2019-05-05T03:47:01.687" v="2184"/>
          <ac:spMkLst>
            <pc:docMk/>
            <pc:sldMk cId="284869344" sldId="1929"/>
            <ac:spMk id="77" creationId="{8F73E859-6014-42C0-9FFA-6ED3EB1D4F8B}"/>
          </ac:spMkLst>
        </pc:spChg>
        <pc:grpChg chg="add">
          <ac:chgData name="Daniel Roth" userId="02261a5d-b764-49c2-b6b6-041bd43f80dd" providerId="ADAL" clId="{ACD88805-933E-451E-B8C0-3A0363889D14}" dt="2019-05-05T02:20:24.719" v="1531"/>
          <ac:grpSpMkLst>
            <pc:docMk/>
            <pc:sldMk cId="284869344" sldId="1929"/>
            <ac:grpSpMk id="39" creationId="{C4DDE360-C99F-46AD-A473-20CD08929D67}"/>
          </ac:grpSpMkLst>
        </pc:grpChg>
        <pc:picChg chg="add del mod">
          <ac:chgData name="Daniel Roth" userId="02261a5d-b764-49c2-b6b6-041bd43f80dd" providerId="ADAL" clId="{ACD88805-933E-451E-B8C0-3A0363889D14}" dt="2019-05-05T03:14:43.079" v="1920" actId="21"/>
          <ac:picMkLst>
            <pc:docMk/>
            <pc:sldMk cId="284869344" sldId="1929"/>
            <ac:picMk id="71" creationId="{E5E84F29-5254-42E7-B381-B930D02B8BBB}"/>
          </ac:picMkLst>
        </pc:picChg>
        <pc:picChg chg="del mod">
          <ac:chgData name="Daniel Roth" userId="02261a5d-b764-49c2-b6b6-041bd43f80dd" providerId="ADAL" clId="{ACD88805-933E-451E-B8C0-3A0363889D14}" dt="2019-05-05T02:20:19.585" v="1530" actId="478"/>
          <ac:picMkLst>
            <pc:docMk/>
            <pc:sldMk cId="284869344" sldId="1929"/>
            <ac:picMk id="1028" creationId="{7861E631-71B3-4F27-AF70-1B76F3C1AD76}"/>
          </ac:picMkLst>
        </pc:picChg>
      </pc:sldChg>
      <pc:sldChg chg="addSp modSp modAnim">
        <pc:chgData name="Daniel Roth" userId="02261a5d-b764-49c2-b6b6-041bd43f80dd" providerId="ADAL" clId="{ACD88805-933E-451E-B8C0-3A0363889D14}" dt="2019-05-07T03:15:29.317" v="4981" actId="20577"/>
        <pc:sldMkLst>
          <pc:docMk/>
          <pc:sldMk cId="3803692779" sldId="1933"/>
        </pc:sldMkLst>
        <pc:spChg chg="mod">
          <ac:chgData name="Daniel Roth" userId="02261a5d-b764-49c2-b6b6-041bd43f80dd" providerId="ADAL" clId="{ACD88805-933E-451E-B8C0-3A0363889D14}" dt="2019-05-05T00:56:46.691" v="52" actId="20577"/>
          <ac:spMkLst>
            <pc:docMk/>
            <pc:sldMk cId="3803692779" sldId="1933"/>
            <ac:spMk id="3" creationId="{90B0E85C-F67D-4C60-96CF-FE478C62CD37}"/>
          </ac:spMkLst>
        </pc:spChg>
        <pc:spChg chg="add mod">
          <ac:chgData name="Daniel Roth" userId="02261a5d-b764-49c2-b6b6-041bd43f80dd" providerId="ADAL" clId="{ACD88805-933E-451E-B8C0-3A0363889D14}" dt="2019-05-07T03:15:29.317" v="4981" actId="20577"/>
          <ac:spMkLst>
            <pc:docMk/>
            <pc:sldMk cId="3803692779" sldId="1933"/>
            <ac:spMk id="4" creationId="{9473468D-BB46-4709-A3D3-FEAF3E74FE80}"/>
          </ac:spMkLst>
        </pc:spChg>
      </pc:sldChg>
      <pc:sldChg chg="del">
        <pc:chgData name="Daniel Roth" userId="02261a5d-b764-49c2-b6b6-041bd43f80dd" providerId="ADAL" clId="{ACD88805-933E-451E-B8C0-3A0363889D14}" dt="2019-05-05T04:54:13.018" v="2371" actId="2696"/>
        <pc:sldMkLst>
          <pc:docMk/>
          <pc:sldMk cId="128121554" sldId="1941"/>
        </pc:sldMkLst>
      </pc:sldChg>
      <pc:sldChg chg="modSp add">
        <pc:chgData name="Daniel Roth" userId="02261a5d-b764-49c2-b6b6-041bd43f80dd" providerId="ADAL" clId="{ACD88805-933E-451E-B8C0-3A0363889D14}" dt="2019-05-05T04:54:29.932" v="2375" actId="20577"/>
        <pc:sldMkLst>
          <pc:docMk/>
          <pc:sldMk cId="3663554463" sldId="1941"/>
        </pc:sldMkLst>
        <pc:spChg chg="mod">
          <ac:chgData name="Daniel Roth" userId="02261a5d-b764-49c2-b6b6-041bd43f80dd" providerId="ADAL" clId="{ACD88805-933E-451E-B8C0-3A0363889D14}" dt="2019-05-05T04:54:29.932" v="2375" actId="20577"/>
          <ac:spMkLst>
            <pc:docMk/>
            <pc:sldMk cId="3663554463" sldId="1941"/>
            <ac:spMk id="2" creationId="{25B877A0-827C-4870-9BE4-30D5C787E7B9}"/>
          </ac:spMkLst>
        </pc:spChg>
      </pc:sldChg>
      <pc:sldChg chg="addSp modSp">
        <pc:chgData name="Daniel Roth" userId="02261a5d-b764-49c2-b6b6-041bd43f80dd" providerId="ADAL" clId="{ACD88805-933E-451E-B8C0-3A0363889D14}" dt="2019-05-07T03:30:17.496" v="5193" actId="1076"/>
        <pc:sldMkLst>
          <pc:docMk/>
          <pc:sldMk cId="725488723" sldId="1942"/>
        </pc:sldMkLst>
        <pc:spChg chg="add mod">
          <ac:chgData name="Daniel Roth" userId="02261a5d-b764-49c2-b6b6-041bd43f80dd" providerId="ADAL" clId="{ACD88805-933E-451E-B8C0-3A0363889D14}" dt="2019-05-07T03:29:29.289" v="5162" actId="1076"/>
          <ac:spMkLst>
            <pc:docMk/>
            <pc:sldMk cId="725488723" sldId="1942"/>
            <ac:spMk id="4" creationId="{30931B75-9371-4B38-A5EA-2F0B71B5F84D}"/>
          </ac:spMkLst>
        </pc:spChg>
        <pc:spChg chg="add mod">
          <ac:chgData name="Daniel Roth" userId="02261a5d-b764-49c2-b6b6-041bd43f80dd" providerId="ADAL" clId="{ACD88805-933E-451E-B8C0-3A0363889D14}" dt="2019-05-07T03:29:42.396" v="5170" actId="1076"/>
          <ac:spMkLst>
            <pc:docMk/>
            <pc:sldMk cId="725488723" sldId="1942"/>
            <ac:spMk id="10" creationId="{D215FEBB-B30F-4FEE-A9A3-9FFCC18FB484}"/>
          </ac:spMkLst>
        </pc:spChg>
        <pc:spChg chg="add mod">
          <ac:chgData name="Daniel Roth" userId="02261a5d-b764-49c2-b6b6-041bd43f80dd" providerId="ADAL" clId="{ACD88805-933E-451E-B8C0-3A0363889D14}" dt="2019-05-07T03:30:17.496" v="5193" actId="1076"/>
          <ac:spMkLst>
            <pc:docMk/>
            <pc:sldMk cId="725488723" sldId="1942"/>
            <ac:spMk id="11" creationId="{FAE80585-E36D-482F-98F6-3FE3DC8FFF72}"/>
          </ac:spMkLst>
        </pc:spChg>
      </pc:sldChg>
      <pc:sldChg chg="modSp">
        <pc:chgData name="Daniel Roth" userId="02261a5d-b764-49c2-b6b6-041bd43f80dd" providerId="ADAL" clId="{ACD88805-933E-451E-B8C0-3A0363889D14}" dt="2019-05-07T03:12:35.111" v="4907" actId="12"/>
        <pc:sldMkLst>
          <pc:docMk/>
          <pc:sldMk cId="1618430538" sldId="1943"/>
        </pc:sldMkLst>
        <pc:spChg chg="mod">
          <ac:chgData name="Daniel Roth" userId="02261a5d-b764-49c2-b6b6-041bd43f80dd" providerId="ADAL" clId="{ACD88805-933E-451E-B8C0-3A0363889D14}" dt="2019-05-07T03:12:35.111" v="4907" actId="12"/>
          <ac:spMkLst>
            <pc:docMk/>
            <pc:sldMk cId="1618430538" sldId="1943"/>
            <ac:spMk id="4" creationId="{D1D86EE0-11F4-4B0D-9B5D-1CCB560DE17B}"/>
          </ac:spMkLst>
        </pc:spChg>
      </pc:sldChg>
      <pc:sldChg chg="addSp delSp modSp mod setBg modClrScheme chgLayout">
        <pc:chgData name="Daniel Roth" userId="02261a5d-b764-49c2-b6b6-041bd43f80dd" providerId="ADAL" clId="{ACD88805-933E-451E-B8C0-3A0363889D14}" dt="2019-05-06T22:48:12.413" v="3961" actId="20577"/>
        <pc:sldMkLst>
          <pc:docMk/>
          <pc:sldMk cId="2536744609" sldId="1945"/>
        </pc:sldMkLst>
        <pc:spChg chg="mod">
          <ac:chgData name="Daniel Roth" userId="02261a5d-b764-49c2-b6b6-041bd43f80dd" providerId="ADAL" clId="{ACD88805-933E-451E-B8C0-3A0363889D14}" dt="2019-05-06T22:06:38.112" v="3449" actId="26606"/>
          <ac:spMkLst>
            <pc:docMk/>
            <pc:sldMk cId="2536744609" sldId="1945"/>
            <ac:spMk id="2" creationId="{141BD411-07B7-42C8-9F8F-1AF682A43A10}"/>
          </ac:spMkLst>
        </pc:spChg>
        <pc:spChg chg="add del mod">
          <ac:chgData name="Daniel Roth" userId="02261a5d-b764-49c2-b6b6-041bd43f80dd" providerId="ADAL" clId="{ACD88805-933E-451E-B8C0-3A0363889D14}" dt="2019-05-06T22:05:51.949" v="3442"/>
          <ac:spMkLst>
            <pc:docMk/>
            <pc:sldMk cId="2536744609" sldId="1945"/>
            <ac:spMk id="3" creationId="{A8230F6C-E305-42C0-8FCD-365591FEBB97}"/>
          </ac:spMkLst>
        </pc:spChg>
        <pc:spChg chg="mod">
          <ac:chgData name="Daniel Roth" userId="02261a5d-b764-49c2-b6b6-041bd43f80dd" providerId="ADAL" clId="{ACD88805-933E-451E-B8C0-3A0363889D14}" dt="2019-05-06T22:48:12.413" v="3961" actId="20577"/>
          <ac:spMkLst>
            <pc:docMk/>
            <pc:sldMk cId="2536744609" sldId="1945"/>
            <ac:spMk id="4" creationId="{FF136867-2C98-4B91-919F-3D41CC5257F6}"/>
          </ac:spMkLst>
        </pc:spChg>
        <pc:picChg chg="add mod ord modCrop">
          <ac:chgData name="Daniel Roth" userId="02261a5d-b764-49c2-b6b6-041bd43f80dd" providerId="ADAL" clId="{ACD88805-933E-451E-B8C0-3A0363889D14}" dt="2019-05-06T22:07:50.153" v="3453" actId="1076"/>
          <ac:picMkLst>
            <pc:docMk/>
            <pc:sldMk cId="2536744609" sldId="1945"/>
            <ac:picMk id="5" creationId="{048F6F88-7BBB-4BDB-A164-B6B8AFDE33E6}"/>
          </ac:picMkLst>
        </pc:picChg>
        <pc:picChg chg="add mod">
          <ac:chgData name="Daniel Roth" userId="02261a5d-b764-49c2-b6b6-041bd43f80dd" providerId="ADAL" clId="{ACD88805-933E-451E-B8C0-3A0363889D14}" dt="2019-05-06T22:07:57.750" v="3454" actId="14861"/>
          <ac:picMkLst>
            <pc:docMk/>
            <pc:sldMk cId="2536744609" sldId="1945"/>
            <ac:picMk id="6" creationId="{5CE5ADC5-8505-45A9-954A-586834AD5C7B}"/>
          </ac:picMkLst>
        </pc:picChg>
      </pc:sldChg>
      <pc:sldChg chg="addSp delSp modSp mod ord setBg modClrScheme chgLayout">
        <pc:chgData name="Daniel Roth" userId="02261a5d-b764-49c2-b6b6-041bd43f80dd" providerId="ADAL" clId="{ACD88805-933E-451E-B8C0-3A0363889D14}" dt="2019-05-06T22:22:52.748" v="3897" actId="20577"/>
        <pc:sldMkLst>
          <pc:docMk/>
          <pc:sldMk cId="2921622550" sldId="1946"/>
        </pc:sldMkLst>
        <pc:spChg chg="mod">
          <ac:chgData name="Daniel Roth" userId="02261a5d-b764-49c2-b6b6-041bd43f80dd" providerId="ADAL" clId="{ACD88805-933E-451E-B8C0-3A0363889D14}" dt="2019-05-06T22:14:08.501" v="3658" actId="26606"/>
          <ac:spMkLst>
            <pc:docMk/>
            <pc:sldMk cId="2921622550" sldId="1946"/>
            <ac:spMk id="2" creationId="{810C662E-B27C-4A63-BF9A-401277A46D9D}"/>
          </ac:spMkLst>
        </pc:spChg>
        <pc:spChg chg="mod">
          <ac:chgData name="Daniel Roth" userId="02261a5d-b764-49c2-b6b6-041bd43f80dd" providerId="ADAL" clId="{ACD88805-933E-451E-B8C0-3A0363889D14}" dt="2019-05-06T22:22:52.748" v="3897" actId="20577"/>
          <ac:spMkLst>
            <pc:docMk/>
            <pc:sldMk cId="2921622550" sldId="1946"/>
            <ac:spMk id="3" creationId="{881E73C4-6308-4865-BE59-61D3740109F5}"/>
          </ac:spMkLst>
        </pc:spChg>
        <pc:spChg chg="add del mod">
          <ac:chgData name="Daniel Roth" userId="02261a5d-b764-49c2-b6b6-041bd43f80dd" providerId="ADAL" clId="{ACD88805-933E-451E-B8C0-3A0363889D14}" dt="2019-05-06T22:13:34.827" v="3651"/>
          <ac:spMkLst>
            <pc:docMk/>
            <pc:sldMk cId="2921622550" sldId="1946"/>
            <ac:spMk id="4" creationId="{B01BB639-22C3-4D0F-BAE3-BC2903A82688}"/>
          </ac:spMkLst>
        </pc:spChg>
        <pc:spChg chg="add del mod">
          <ac:chgData name="Daniel Roth" userId="02261a5d-b764-49c2-b6b6-041bd43f80dd" providerId="ADAL" clId="{ACD88805-933E-451E-B8C0-3A0363889D14}" dt="2019-05-06T22:13:38.450" v="3654"/>
          <ac:spMkLst>
            <pc:docMk/>
            <pc:sldMk cId="2921622550" sldId="1946"/>
            <ac:spMk id="5" creationId="{7C473BE2-2ED1-4719-9335-2107D15EF8C4}"/>
          </ac:spMkLst>
        </pc:spChg>
        <pc:spChg chg="add del mod">
          <ac:chgData name="Daniel Roth" userId="02261a5d-b764-49c2-b6b6-041bd43f80dd" providerId="ADAL" clId="{ACD88805-933E-451E-B8C0-3A0363889D14}" dt="2019-05-06T22:17:58.812" v="3690" actId="478"/>
          <ac:spMkLst>
            <pc:docMk/>
            <pc:sldMk cId="2921622550" sldId="1946"/>
            <ac:spMk id="12" creationId="{F44EEC72-F5E8-4E69-9A8E-3B65275F4CAF}"/>
          </ac:spMkLst>
        </pc:spChg>
        <pc:picChg chg="add del">
          <ac:chgData name="Daniel Roth" userId="02261a5d-b764-49c2-b6b6-041bd43f80dd" providerId="ADAL" clId="{ACD88805-933E-451E-B8C0-3A0363889D14}" dt="2019-05-06T22:13:37.642" v="3653"/>
          <ac:picMkLst>
            <pc:docMk/>
            <pc:sldMk cId="2921622550" sldId="1946"/>
            <ac:picMk id="6" creationId="{4B2FFBA8-037F-4AE4-9B42-AD8FA203E50F}"/>
          </ac:picMkLst>
        </pc:picChg>
        <pc:picChg chg="add del mod ord modCrop">
          <ac:chgData name="Daniel Roth" userId="02261a5d-b764-49c2-b6b6-041bd43f80dd" providerId="ADAL" clId="{ACD88805-933E-451E-B8C0-3A0363889D14}" dt="2019-05-06T22:17:41.044" v="3686" actId="478"/>
          <ac:picMkLst>
            <pc:docMk/>
            <pc:sldMk cId="2921622550" sldId="1946"/>
            <ac:picMk id="7" creationId="{C27B91FB-F2C3-4A2C-8346-77393FFF7F5C}"/>
          </ac:picMkLst>
        </pc:picChg>
        <pc:picChg chg="add mod ord">
          <ac:chgData name="Daniel Roth" userId="02261a5d-b764-49c2-b6b6-041bd43f80dd" providerId="ADAL" clId="{ACD88805-933E-451E-B8C0-3A0363889D14}" dt="2019-05-06T22:18:44.789" v="3698" actId="1076"/>
          <ac:picMkLst>
            <pc:docMk/>
            <pc:sldMk cId="2921622550" sldId="1946"/>
            <ac:picMk id="8" creationId="{016F810A-C34E-4A0E-A010-00197A110A85}"/>
          </ac:picMkLst>
        </pc:picChg>
        <pc:picChg chg="add mod ord">
          <ac:chgData name="Daniel Roth" userId="02261a5d-b764-49c2-b6b6-041bd43f80dd" providerId="ADAL" clId="{ACD88805-933E-451E-B8C0-3A0363889D14}" dt="2019-05-06T22:18:49.602" v="3699" actId="1076"/>
          <ac:picMkLst>
            <pc:docMk/>
            <pc:sldMk cId="2921622550" sldId="1946"/>
            <ac:picMk id="9" creationId="{CB8154D1-E9D2-4976-A15A-5BBBF923FDA3}"/>
          </ac:picMkLst>
        </pc:picChg>
        <pc:picChg chg="add mod modCrop">
          <ac:chgData name="Daniel Roth" userId="02261a5d-b764-49c2-b6b6-041bd43f80dd" providerId="ADAL" clId="{ACD88805-933E-451E-B8C0-3A0363889D14}" dt="2019-05-06T22:17:48.099" v="3689" actId="1076"/>
          <ac:picMkLst>
            <pc:docMk/>
            <pc:sldMk cId="2921622550" sldId="1946"/>
            <ac:picMk id="10" creationId="{25F472D5-37BF-4819-BB6F-6BF586E475D1}"/>
          </ac:picMkLst>
        </pc:picChg>
      </pc:sldChg>
      <pc:sldChg chg="addSp modSp ord modAnim">
        <pc:chgData name="Daniel Roth" userId="02261a5d-b764-49c2-b6b6-041bd43f80dd" providerId="ADAL" clId="{ACD88805-933E-451E-B8C0-3A0363889D14}" dt="2019-05-05T05:32:43.724" v="2530" actId="14861"/>
        <pc:sldMkLst>
          <pc:docMk/>
          <pc:sldMk cId="2277428234" sldId="10193"/>
        </pc:sldMkLst>
        <pc:spChg chg="add mod">
          <ac:chgData name="Daniel Roth" userId="02261a5d-b764-49c2-b6b6-041bd43f80dd" providerId="ADAL" clId="{ACD88805-933E-451E-B8C0-3A0363889D14}" dt="2019-05-05T05:32:43.724" v="2530" actId="14861"/>
          <ac:spMkLst>
            <pc:docMk/>
            <pc:sldMk cId="2277428234" sldId="10193"/>
            <ac:spMk id="3" creationId="{77C89535-8B66-4E59-9684-AB90F2A0745F}"/>
          </ac:spMkLst>
        </pc:spChg>
        <pc:spChg chg="add mod">
          <ac:chgData name="Daniel Roth" userId="02261a5d-b764-49c2-b6b6-041bd43f80dd" providerId="ADAL" clId="{ACD88805-933E-451E-B8C0-3A0363889D14}" dt="2019-05-05T05:32:43.724" v="2530" actId="14861"/>
          <ac:spMkLst>
            <pc:docMk/>
            <pc:sldMk cId="2277428234" sldId="10193"/>
            <ac:spMk id="13" creationId="{0A4E93A3-C1CB-46DE-B902-0E7C01B2457B}"/>
          </ac:spMkLst>
        </pc:spChg>
      </pc:sldChg>
      <pc:sldChg chg="addSp delSp modSp add ord delAnim modAnim">
        <pc:chgData name="Daniel Roth" userId="02261a5d-b764-49c2-b6b6-041bd43f80dd" providerId="ADAL" clId="{ACD88805-933E-451E-B8C0-3A0363889D14}" dt="2019-05-05T06:40:36.153" v="3243"/>
        <pc:sldMkLst>
          <pc:docMk/>
          <pc:sldMk cId="386243873" sldId="10196"/>
        </pc:sldMkLst>
        <pc:spChg chg="mod">
          <ac:chgData name="Daniel Roth" userId="02261a5d-b764-49c2-b6b6-041bd43f80dd" providerId="ADAL" clId="{ACD88805-933E-451E-B8C0-3A0363889D14}" dt="2019-05-05T01:26:15.933" v="1365"/>
          <ac:spMkLst>
            <pc:docMk/>
            <pc:sldMk cId="386243873" sldId="10196"/>
            <ac:spMk id="2" creationId="{A48148F6-4A7D-4D3F-A951-86D0ED8D2A93}"/>
          </ac:spMkLst>
        </pc:spChg>
        <pc:spChg chg="mod topLvl">
          <ac:chgData name="Daniel Roth" userId="02261a5d-b764-49c2-b6b6-041bd43f80dd" providerId="ADAL" clId="{ACD88805-933E-451E-B8C0-3A0363889D14}" dt="2019-05-05T04:24:43.164" v="2235" actId="164"/>
          <ac:spMkLst>
            <pc:docMk/>
            <pc:sldMk cId="386243873" sldId="10196"/>
            <ac:spMk id="7" creationId="{718D6473-8B3C-4A42-973F-20D10A5FDC62}"/>
          </ac:spMkLst>
        </pc:spChg>
        <pc:spChg chg="mod">
          <ac:chgData name="Daniel Roth" userId="02261a5d-b764-49c2-b6b6-041bd43f80dd" providerId="ADAL" clId="{ACD88805-933E-451E-B8C0-3A0363889D14}" dt="2019-05-05T01:21:12.334" v="1252" actId="1035"/>
          <ac:spMkLst>
            <pc:docMk/>
            <pc:sldMk cId="386243873" sldId="10196"/>
            <ac:spMk id="10" creationId="{5DFB639E-C5A0-454A-8A42-E2D358EA6C87}"/>
          </ac:spMkLst>
        </pc:spChg>
        <pc:spChg chg="add mod topLvl">
          <ac:chgData name="Daniel Roth" userId="02261a5d-b764-49c2-b6b6-041bd43f80dd" providerId="ADAL" clId="{ACD88805-933E-451E-B8C0-3A0363889D14}" dt="2019-05-05T04:24:43.164" v="2235" actId="164"/>
          <ac:spMkLst>
            <pc:docMk/>
            <pc:sldMk cId="386243873" sldId="10196"/>
            <ac:spMk id="30" creationId="{B8CD1A35-7E6D-4136-801C-15C287D6539A}"/>
          </ac:spMkLst>
        </pc:spChg>
        <pc:spChg chg="add del mod">
          <ac:chgData name="Daniel Roth" userId="02261a5d-b764-49c2-b6b6-041bd43f80dd" providerId="ADAL" clId="{ACD88805-933E-451E-B8C0-3A0363889D14}" dt="2019-05-05T01:09:58.441" v="616" actId="478"/>
          <ac:spMkLst>
            <pc:docMk/>
            <pc:sldMk cId="386243873" sldId="10196"/>
            <ac:spMk id="33" creationId="{F9BEEDA3-7163-4B5B-AA80-705FD8A1D3AB}"/>
          </ac:spMkLst>
        </pc:spChg>
        <pc:spChg chg="mod topLvl">
          <ac:chgData name="Daniel Roth" userId="02261a5d-b764-49c2-b6b6-041bd43f80dd" providerId="ADAL" clId="{ACD88805-933E-451E-B8C0-3A0363889D14}" dt="2019-05-05T01:37:33.978" v="1426" actId="1035"/>
          <ac:spMkLst>
            <pc:docMk/>
            <pc:sldMk cId="386243873" sldId="10196"/>
            <ac:spMk id="36" creationId="{A3AE525A-77B6-4942-8BB9-5779F5BED860}"/>
          </ac:spMkLst>
        </pc:spChg>
        <pc:spChg chg="del mod topLvl">
          <ac:chgData name="Daniel Roth" userId="02261a5d-b764-49c2-b6b6-041bd43f80dd" providerId="ADAL" clId="{ACD88805-933E-451E-B8C0-3A0363889D14}" dt="2019-05-05T01:07:58.528" v="276" actId="478"/>
          <ac:spMkLst>
            <pc:docMk/>
            <pc:sldMk cId="386243873" sldId="10196"/>
            <ac:spMk id="37" creationId="{10E0DABE-96AB-474E-8532-B8E6DC029CAD}"/>
          </ac:spMkLst>
        </pc:spChg>
        <pc:spChg chg="mod topLvl">
          <ac:chgData name="Daniel Roth" userId="02261a5d-b764-49c2-b6b6-041bd43f80dd" providerId="ADAL" clId="{ACD88805-933E-451E-B8C0-3A0363889D14}" dt="2019-05-05T01:48:42.135" v="1467" actId="207"/>
          <ac:spMkLst>
            <pc:docMk/>
            <pc:sldMk cId="386243873" sldId="10196"/>
            <ac:spMk id="38" creationId="{1E6B6035-1AE5-4C63-AC11-3CB9B21F5069}"/>
          </ac:spMkLst>
        </pc:spChg>
        <pc:spChg chg="add del mod">
          <ac:chgData name="Daniel Roth" userId="02261a5d-b764-49c2-b6b6-041bd43f80dd" providerId="ADAL" clId="{ACD88805-933E-451E-B8C0-3A0363889D14}" dt="2019-05-05T01:05:06.420" v="90" actId="478"/>
          <ac:spMkLst>
            <pc:docMk/>
            <pc:sldMk cId="386243873" sldId="10196"/>
            <ac:spMk id="46" creationId="{F0D51339-FF88-4900-98EF-E98232C8EBE5}"/>
          </ac:spMkLst>
        </pc:spChg>
        <pc:spChg chg="add mod">
          <ac:chgData name="Daniel Roth" userId="02261a5d-b764-49c2-b6b6-041bd43f80dd" providerId="ADAL" clId="{ACD88805-933E-451E-B8C0-3A0363889D14}" dt="2019-05-05T01:48:20.424" v="1466" actId="207"/>
          <ac:spMkLst>
            <pc:docMk/>
            <pc:sldMk cId="386243873" sldId="10196"/>
            <ac:spMk id="48" creationId="{CF1D2C33-2A53-4763-B4C1-1DCE18411006}"/>
          </ac:spMkLst>
        </pc:spChg>
        <pc:spChg chg="add mod">
          <ac:chgData name="Daniel Roth" userId="02261a5d-b764-49c2-b6b6-041bd43f80dd" providerId="ADAL" clId="{ACD88805-933E-451E-B8C0-3A0363889D14}" dt="2019-05-05T01:37:33.978" v="1426" actId="1035"/>
          <ac:spMkLst>
            <pc:docMk/>
            <pc:sldMk cId="386243873" sldId="10196"/>
            <ac:spMk id="49" creationId="{2CB7AE35-2AE0-4EE4-9AEE-3A9FC03C2F43}"/>
          </ac:spMkLst>
        </pc:spChg>
        <pc:spChg chg="add del mod">
          <ac:chgData name="Daniel Roth" userId="02261a5d-b764-49c2-b6b6-041bd43f80dd" providerId="ADAL" clId="{ACD88805-933E-451E-B8C0-3A0363889D14}" dt="2019-05-05T01:15:39.010" v="814" actId="478"/>
          <ac:spMkLst>
            <pc:docMk/>
            <pc:sldMk cId="386243873" sldId="10196"/>
            <ac:spMk id="50" creationId="{654D0191-AEC9-428B-81FC-BE107A7ADE42}"/>
          </ac:spMkLst>
        </pc:spChg>
        <pc:spChg chg="add mod">
          <ac:chgData name="Daniel Roth" userId="02261a5d-b764-49c2-b6b6-041bd43f80dd" providerId="ADAL" clId="{ACD88805-933E-451E-B8C0-3A0363889D14}" dt="2019-05-05T04:25:46.493" v="2237" actId="164"/>
          <ac:spMkLst>
            <pc:docMk/>
            <pc:sldMk cId="386243873" sldId="10196"/>
            <ac:spMk id="52" creationId="{1DB849AA-32C8-4208-8448-44F558135794}"/>
          </ac:spMkLst>
        </pc:spChg>
        <pc:spChg chg="add mod">
          <ac:chgData name="Daniel Roth" userId="02261a5d-b764-49c2-b6b6-041bd43f80dd" providerId="ADAL" clId="{ACD88805-933E-451E-B8C0-3A0363889D14}" dt="2019-05-05T04:25:53.471" v="2238" actId="164"/>
          <ac:spMkLst>
            <pc:docMk/>
            <pc:sldMk cId="386243873" sldId="10196"/>
            <ac:spMk id="53" creationId="{4D41E1DB-4E16-41EE-B27F-1059330930F5}"/>
          </ac:spMkLst>
        </pc:spChg>
        <pc:spChg chg="add mod">
          <ac:chgData name="Daniel Roth" userId="02261a5d-b764-49c2-b6b6-041bd43f80dd" providerId="ADAL" clId="{ACD88805-933E-451E-B8C0-3A0363889D14}" dt="2019-05-05T01:37:33.978" v="1426" actId="1035"/>
          <ac:spMkLst>
            <pc:docMk/>
            <pc:sldMk cId="386243873" sldId="10196"/>
            <ac:spMk id="54" creationId="{7B989867-FBFC-4E37-AD02-FE4E40984515}"/>
          </ac:spMkLst>
        </pc:spChg>
        <pc:spChg chg="add mod">
          <ac:chgData name="Daniel Roth" userId="02261a5d-b764-49c2-b6b6-041bd43f80dd" providerId="ADAL" clId="{ACD88805-933E-451E-B8C0-3A0363889D14}" dt="2019-05-05T01:37:33.978" v="1426" actId="1035"/>
          <ac:spMkLst>
            <pc:docMk/>
            <pc:sldMk cId="386243873" sldId="10196"/>
            <ac:spMk id="55" creationId="{57CBFB26-E995-40EB-8728-B0E32B3500A4}"/>
          </ac:spMkLst>
        </pc:spChg>
        <pc:spChg chg="add del mod">
          <ac:chgData name="Daniel Roth" userId="02261a5d-b764-49c2-b6b6-041bd43f80dd" providerId="ADAL" clId="{ACD88805-933E-451E-B8C0-3A0363889D14}" dt="2019-05-05T01:27:34.598" v="1383"/>
          <ac:spMkLst>
            <pc:docMk/>
            <pc:sldMk cId="386243873" sldId="10196"/>
            <ac:spMk id="56" creationId="{E5B42CA8-B023-4E76-92C5-BC78466119D1}"/>
          </ac:spMkLst>
        </pc:spChg>
        <pc:spChg chg="add mod">
          <ac:chgData name="Daniel Roth" userId="02261a5d-b764-49c2-b6b6-041bd43f80dd" providerId="ADAL" clId="{ACD88805-933E-451E-B8C0-3A0363889D14}" dt="2019-05-05T01:37:33.978" v="1426" actId="1035"/>
          <ac:spMkLst>
            <pc:docMk/>
            <pc:sldMk cId="386243873" sldId="10196"/>
            <ac:spMk id="57" creationId="{CF35B8FD-180D-449F-B780-DAB9FA53A4B6}"/>
          </ac:spMkLst>
        </pc:spChg>
        <pc:grpChg chg="add del mod">
          <ac:chgData name="Daniel Roth" userId="02261a5d-b764-49c2-b6b6-041bd43f80dd" providerId="ADAL" clId="{ACD88805-933E-451E-B8C0-3A0363889D14}" dt="2019-05-05T01:06:16.816" v="260" actId="165"/>
          <ac:grpSpMkLst>
            <pc:docMk/>
            <pc:sldMk cId="386243873" sldId="10196"/>
            <ac:grpSpMk id="5" creationId="{9185FF16-2E9A-4D37-8CB9-1BD9C6ABC182}"/>
          </ac:grpSpMkLst>
        </pc:grpChg>
        <pc:grpChg chg="add mod">
          <ac:chgData name="Daniel Roth" userId="02261a5d-b764-49c2-b6b6-041bd43f80dd" providerId="ADAL" clId="{ACD88805-933E-451E-B8C0-3A0363889D14}" dt="2019-05-05T01:37:33.978" v="1426" actId="1035"/>
          <ac:grpSpMkLst>
            <pc:docMk/>
            <pc:sldMk cId="386243873" sldId="10196"/>
            <ac:grpSpMk id="8" creationId="{19F6B765-565B-496B-BABC-ACC41B5EA147}"/>
          </ac:grpSpMkLst>
        </pc:grpChg>
        <pc:grpChg chg="add del mod">
          <ac:chgData name="Daniel Roth" userId="02261a5d-b764-49c2-b6b6-041bd43f80dd" providerId="ADAL" clId="{ACD88805-933E-451E-B8C0-3A0363889D14}" dt="2019-05-05T01:05:17.718" v="91" actId="165"/>
          <ac:grpSpMkLst>
            <pc:docMk/>
            <pc:sldMk cId="386243873" sldId="10196"/>
            <ac:grpSpMk id="34" creationId="{1BFB46DE-48EB-4A71-9549-FC0AC70C8D8A}"/>
          </ac:grpSpMkLst>
        </pc:grpChg>
        <pc:grpChg chg="del mod topLvl">
          <ac:chgData name="Daniel Roth" userId="02261a5d-b764-49c2-b6b6-041bd43f80dd" providerId="ADAL" clId="{ACD88805-933E-451E-B8C0-3A0363889D14}" dt="2019-05-05T01:05:27.592" v="92" actId="165"/>
          <ac:grpSpMkLst>
            <pc:docMk/>
            <pc:sldMk cId="386243873" sldId="10196"/>
            <ac:grpSpMk id="35" creationId="{CEE8208F-D5DC-4338-A264-61AC1E7B149E}"/>
          </ac:grpSpMkLst>
        </pc:grpChg>
        <pc:grpChg chg="del mod topLvl">
          <ac:chgData name="Daniel Roth" userId="02261a5d-b764-49c2-b6b6-041bd43f80dd" providerId="ADAL" clId="{ACD88805-933E-451E-B8C0-3A0363889D14}" dt="2019-05-05T01:05:30.702" v="93" actId="478"/>
          <ac:grpSpMkLst>
            <pc:docMk/>
            <pc:sldMk cId="386243873" sldId="10196"/>
            <ac:grpSpMk id="39" creationId="{165B7597-3436-456B-8CDE-EB766EF2D69D}"/>
          </ac:grpSpMkLst>
        </pc:grpChg>
        <pc:grpChg chg="add del mod">
          <ac:chgData name="Daniel Roth" userId="02261a5d-b764-49c2-b6b6-041bd43f80dd" providerId="ADAL" clId="{ACD88805-933E-451E-B8C0-3A0363889D14}" dt="2019-05-05T04:24:22.887" v="2233" actId="165"/>
          <ac:grpSpMkLst>
            <pc:docMk/>
            <pc:sldMk cId="386243873" sldId="10196"/>
            <ac:grpSpMk id="58" creationId="{31A7AE49-8CED-4466-97DB-0F36CF11B0F3}"/>
          </ac:grpSpMkLst>
        </pc:grpChg>
        <pc:grpChg chg="add mod">
          <ac:chgData name="Daniel Roth" userId="02261a5d-b764-49c2-b6b6-041bd43f80dd" providerId="ADAL" clId="{ACD88805-933E-451E-B8C0-3A0363889D14}" dt="2019-05-05T04:24:43.164" v="2235" actId="164"/>
          <ac:grpSpMkLst>
            <pc:docMk/>
            <pc:sldMk cId="386243873" sldId="10196"/>
            <ac:grpSpMk id="59" creationId="{86945849-8F01-4605-A194-C155D23A6EE4}"/>
          </ac:grpSpMkLst>
        </pc:grpChg>
        <pc:grpChg chg="add mod">
          <ac:chgData name="Daniel Roth" userId="02261a5d-b764-49c2-b6b6-041bd43f80dd" providerId="ADAL" clId="{ACD88805-933E-451E-B8C0-3A0363889D14}" dt="2019-05-05T04:25:46.493" v="2237" actId="164"/>
          <ac:grpSpMkLst>
            <pc:docMk/>
            <pc:sldMk cId="386243873" sldId="10196"/>
            <ac:grpSpMk id="60" creationId="{0272951F-8B1D-4880-9250-FC61366E3037}"/>
          </ac:grpSpMkLst>
        </pc:grpChg>
        <pc:grpChg chg="add mod">
          <ac:chgData name="Daniel Roth" userId="02261a5d-b764-49c2-b6b6-041bd43f80dd" providerId="ADAL" clId="{ACD88805-933E-451E-B8C0-3A0363889D14}" dt="2019-05-05T04:25:53.471" v="2238" actId="164"/>
          <ac:grpSpMkLst>
            <pc:docMk/>
            <pc:sldMk cId="386243873" sldId="10196"/>
            <ac:grpSpMk id="61" creationId="{7940574F-C850-4962-A571-D6BF1D3D7090}"/>
          </ac:grpSpMkLst>
        </pc:grpChg>
        <pc:picChg chg="mod topLvl">
          <ac:chgData name="Daniel Roth" userId="02261a5d-b764-49c2-b6b6-041bd43f80dd" providerId="ADAL" clId="{ACD88805-933E-451E-B8C0-3A0363889D14}" dt="2019-05-05T04:24:43.164" v="2235" actId="164"/>
          <ac:picMkLst>
            <pc:docMk/>
            <pc:sldMk cId="386243873" sldId="10196"/>
            <ac:picMk id="6" creationId="{A9A28C15-0E8A-4B95-8D14-7263266C2A4D}"/>
          </ac:picMkLst>
        </pc:picChg>
        <pc:picChg chg="add mod ord">
          <ac:chgData name="Daniel Roth" userId="02261a5d-b764-49c2-b6b6-041bd43f80dd" providerId="ADAL" clId="{ACD88805-933E-451E-B8C0-3A0363889D14}" dt="2019-05-05T04:25:53.471" v="2238" actId="164"/>
          <ac:picMkLst>
            <pc:docMk/>
            <pc:sldMk cId="386243873" sldId="10196"/>
            <ac:picMk id="31" creationId="{4C4EF71F-5B74-4757-81CE-4B14F37CCFD9}"/>
          </ac:picMkLst>
        </pc:picChg>
        <pc:picChg chg="add mod ord">
          <ac:chgData name="Daniel Roth" userId="02261a5d-b764-49c2-b6b6-041bd43f80dd" providerId="ADAL" clId="{ACD88805-933E-451E-B8C0-3A0363889D14}" dt="2019-05-05T04:25:46.493" v="2237" actId="164"/>
          <ac:picMkLst>
            <pc:docMk/>
            <pc:sldMk cId="386243873" sldId="10196"/>
            <ac:picMk id="32" creationId="{C9A94F68-86B5-4917-A9F7-05060763BC57}"/>
          </ac:picMkLst>
        </pc:picChg>
        <pc:picChg chg="add mod ord topLvl">
          <ac:chgData name="Daniel Roth" userId="02261a5d-b764-49c2-b6b6-041bd43f80dd" providerId="ADAL" clId="{ACD88805-933E-451E-B8C0-3A0363889D14}" dt="2019-05-05T04:24:43.164" v="2235" actId="164"/>
          <ac:picMkLst>
            <pc:docMk/>
            <pc:sldMk cId="386243873" sldId="10196"/>
            <ac:picMk id="47" creationId="{A75DDA94-66E0-4B07-8A17-230857438F9B}"/>
          </ac:picMkLst>
        </pc:picChg>
        <pc:picChg chg="add del">
          <ac:chgData name="Daniel Roth" userId="02261a5d-b764-49c2-b6b6-041bd43f80dd" providerId="ADAL" clId="{ACD88805-933E-451E-B8C0-3A0363889D14}" dt="2019-05-05T01:15:23.737" v="812"/>
          <ac:picMkLst>
            <pc:docMk/>
            <pc:sldMk cId="386243873" sldId="10196"/>
            <ac:picMk id="51" creationId="{88D1224F-0DB5-42E2-9EEA-D1BE88EADA97}"/>
          </ac:picMkLst>
        </pc:picChg>
        <pc:cxnChg chg="add del mod">
          <ac:chgData name="Daniel Roth" userId="02261a5d-b764-49c2-b6b6-041bd43f80dd" providerId="ADAL" clId="{ACD88805-933E-451E-B8C0-3A0363889D14}" dt="2019-05-05T00:57:31.465" v="53" actId="478"/>
          <ac:cxnSpMkLst>
            <pc:docMk/>
            <pc:sldMk cId="386243873" sldId="10196"/>
            <ac:cxnSpMk id="4" creationId="{B774DE6E-0A97-4E09-A766-91E71963B3ED}"/>
          </ac:cxnSpMkLst>
        </pc:cxnChg>
      </pc:sldChg>
      <pc:sldChg chg="addSp delSp modSp add delAnim modAnim">
        <pc:chgData name="Daniel Roth" userId="02261a5d-b764-49c2-b6b6-041bd43f80dd" providerId="ADAL" clId="{ACD88805-933E-451E-B8C0-3A0363889D14}" dt="2019-05-07T12:39:07.601" v="5604" actId="6549"/>
        <pc:sldMkLst>
          <pc:docMk/>
          <pc:sldMk cId="1402561413" sldId="10197"/>
        </pc:sldMkLst>
        <pc:spChg chg="add del mod">
          <ac:chgData name="Daniel Roth" userId="02261a5d-b764-49c2-b6b6-041bd43f80dd" providerId="ADAL" clId="{ACD88805-933E-451E-B8C0-3A0363889D14}" dt="2019-05-05T02:28:28.931" v="1647" actId="11529"/>
          <ac:spMkLst>
            <pc:docMk/>
            <pc:sldMk cId="1402561413" sldId="10197"/>
            <ac:spMk id="2" creationId="{2870120E-B4D2-4FD7-8ABE-2F5BB756099C}"/>
          </ac:spMkLst>
        </pc:spChg>
        <pc:spChg chg="mod">
          <ac:chgData name="Daniel Roth" userId="02261a5d-b764-49c2-b6b6-041bd43f80dd" providerId="ADAL" clId="{ACD88805-933E-451E-B8C0-3A0363889D14}" dt="2019-05-05T02:43:19.621" v="1809" actId="20577"/>
          <ac:spMkLst>
            <pc:docMk/>
            <pc:sldMk cId="1402561413" sldId="10197"/>
            <ac:spMk id="3" creationId="{C15AF735-2F2F-48E6-9AD4-8FFE2FCBD3BA}"/>
          </ac:spMkLst>
        </pc:spChg>
        <pc:spChg chg="del">
          <ac:chgData name="Daniel Roth" userId="02261a5d-b764-49c2-b6b6-041bd43f80dd" providerId="ADAL" clId="{ACD88805-933E-451E-B8C0-3A0363889D14}" dt="2019-05-05T02:13:09.701" v="1487" actId="478"/>
          <ac:spMkLst>
            <pc:docMk/>
            <pc:sldMk cId="1402561413" sldId="10197"/>
            <ac:spMk id="4" creationId="{1BF3FC6D-7571-422D-9D94-77C3CC68275C}"/>
          </ac:spMkLst>
        </pc:spChg>
        <pc:spChg chg="add del mod">
          <ac:chgData name="Daniel Roth" userId="02261a5d-b764-49c2-b6b6-041bd43f80dd" providerId="ADAL" clId="{ACD88805-933E-451E-B8C0-3A0363889D14}" dt="2019-05-05T02:32:24.303" v="1673" actId="478"/>
          <ac:spMkLst>
            <pc:docMk/>
            <pc:sldMk cId="1402561413" sldId="10197"/>
            <ac:spMk id="10" creationId="{B4885965-F93F-4144-B6C9-A92E215FEFBB}"/>
          </ac:spMkLst>
        </pc:spChg>
        <pc:spChg chg="add mod">
          <ac:chgData name="Daniel Roth" userId="02261a5d-b764-49c2-b6b6-041bd43f80dd" providerId="ADAL" clId="{ACD88805-933E-451E-B8C0-3A0363889D14}" dt="2019-05-05T02:39:05.644" v="1746" actId="14838"/>
          <ac:spMkLst>
            <pc:docMk/>
            <pc:sldMk cId="1402561413" sldId="10197"/>
            <ac:spMk id="11" creationId="{AFB174D8-30F4-4C99-B4DC-8BF15D0EBAB4}"/>
          </ac:spMkLst>
        </pc:spChg>
        <pc:spChg chg="mod">
          <ac:chgData name="Daniel Roth" userId="02261a5d-b764-49c2-b6b6-041bd43f80dd" providerId="ADAL" clId="{ACD88805-933E-451E-B8C0-3A0363889D14}" dt="2019-05-05T02:24:57.201" v="1608" actId="1076"/>
          <ac:spMkLst>
            <pc:docMk/>
            <pc:sldMk cId="1402561413" sldId="10197"/>
            <ac:spMk id="16" creationId="{D3E66161-BDEA-4E4E-BDC9-B5669F9A9282}"/>
          </ac:spMkLst>
        </pc:spChg>
        <pc:spChg chg="del mod topLvl">
          <ac:chgData name="Daniel Roth" userId="02261a5d-b764-49c2-b6b6-041bd43f80dd" providerId="ADAL" clId="{ACD88805-933E-451E-B8C0-3A0363889D14}" dt="2019-05-05T02:44:01.727" v="1815" actId="21"/>
          <ac:spMkLst>
            <pc:docMk/>
            <pc:sldMk cId="1402561413" sldId="10197"/>
            <ac:spMk id="17" creationId="{770D6A9A-2A06-4DA3-902F-BF2A1A9D6283}"/>
          </ac:spMkLst>
        </pc:spChg>
        <pc:spChg chg="del">
          <ac:chgData name="Daniel Roth" userId="02261a5d-b764-49c2-b6b6-041bd43f80dd" providerId="ADAL" clId="{ACD88805-933E-451E-B8C0-3A0363889D14}" dt="2019-05-05T02:13:34.464" v="1495" actId="478"/>
          <ac:spMkLst>
            <pc:docMk/>
            <pc:sldMk cId="1402561413" sldId="10197"/>
            <ac:spMk id="20" creationId="{7B035833-6F49-4D16-A29F-FCF5138A2EBE}"/>
          </ac:spMkLst>
        </pc:spChg>
        <pc:spChg chg="del">
          <ac:chgData name="Daniel Roth" userId="02261a5d-b764-49c2-b6b6-041bd43f80dd" providerId="ADAL" clId="{ACD88805-933E-451E-B8C0-3A0363889D14}" dt="2019-05-05T02:13:31.593" v="1494" actId="478"/>
          <ac:spMkLst>
            <pc:docMk/>
            <pc:sldMk cId="1402561413" sldId="10197"/>
            <ac:spMk id="21" creationId="{E69A045C-FF52-436B-8CC5-66ADE7DC23E1}"/>
          </ac:spMkLst>
        </pc:spChg>
        <pc:spChg chg="del">
          <ac:chgData name="Daniel Roth" userId="02261a5d-b764-49c2-b6b6-041bd43f80dd" providerId="ADAL" clId="{ACD88805-933E-451E-B8C0-3A0363889D14}" dt="2019-05-05T02:13:17.543" v="1489" actId="478"/>
          <ac:spMkLst>
            <pc:docMk/>
            <pc:sldMk cId="1402561413" sldId="10197"/>
            <ac:spMk id="22" creationId="{3D1610F2-8D5A-4999-818F-E157CAE871F8}"/>
          </ac:spMkLst>
        </pc:spChg>
        <pc:spChg chg="del">
          <ac:chgData name="Daniel Roth" userId="02261a5d-b764-49c2-b6b6-041bd43f80dd" providerId="ADAL" clId="{ACD88805-933E-451E-B8C0-3A0363889D14}" dt="2019-05-05T02:13:56.912" v="1499" actId="478"/>
          <ac:spMkLst>
            <pc:docMk/>
            <pc:sldMk cId="1402561413" sldId="10197"/>
            <ac:spMk id="24" creationId="{FB7AABF4-1B82-48DE-AF16-6E7FB1A68DD2}"/>
          </ac:spMkLst>
        </pc:spChg>
        <pc:spChg chg="del">
          <ac:chgData name="Daniel Roth" userId="02261a5d-b764-49c2-b6b6-041bd43f80dd" providerId="ADAL" clId="{ACD88805-933E-451E-B8C0-3A0363889D14}" dt="2019-05-05T02:13:54.744" v="1498" actId="478"/>
          <ac:spMkLst>
            <pc:docMk/>
            <pc:sldMk cId="1402561413" sldId="10197"/>
            <ac:spMk id="25" creationId="{85475011-3876-4CAA-9EEC-6A75D133C956}"/>
          </ac:spMkLst>
        </pc:spChg>
        <pc:spChg chg="del">
          <ac:chgData name="Daniel Roth" userId="02261a5d-b764-49c2-b6b6-041bd43f80dd" providerId="ADAL" clId="{ACD88805-933E-451E-B8C0-3A0363889D14}" dt="2019-05-05T02:14:01.034" v="1501" actId="478"/>
          <ac:spMkLst>
            <pc:docMk/>
            <pc:sldMk cId="1402561413" sldId="10197"/>
            <ac:spMk id="26" creationId="{9B3E1930-0548-4959-B2BA-0414EA82A3AD}"/>
          </ac:spMkLst>
        </pc:spChg>
        <pc:spChg chg="del">
          <ac:chgData name="Daniel Roth" userId="02261a5d-b764-49c2-b6b6-041bd43f80dd" providerId="ADAL" clId="{ACD88805-933E-451E-B8C0-3A0363889D14}" dt="2019-05-05T02:13:50.028" v="1496" actId="478"/>
          <ac:spMkLst>
            <pc:docMk/>
            <pc:sldMk cId="1402561413" sldId="10197"/>
            <ac:spMk id="27" creationId="{F5ED0079-813F-4C74-9C43-5C03B4FB3A12}"/>
          </ac:spMkLst>
        </pc:spChg>
        <pc:spChg chg="del">
          <ac:chgData name="Daniel Roth" userId="02261a5d-b764-49c2-b6b6-041bd43f80dd" providerId="ADAL" clId="{ACD88805-933E-451E-B8C0-3A0363889D14}" dt="2019-05-05T02:13:58.963" v="1500" actId="478"/>
          <ac:spMkLst>
            <pc:docMk/>
            <pc:sldMk cId="1402561413" sldId="10197"/>
            <ac:spMk id="28" creationId="{F615011F-03B5-4D7F-ABAC-D6A2D4F427BC}"/>
          </ac:spMkLst>
        </pc:spChg>
        <pc:spChg chg="del">
          <ac:chgData name="Daniel Roth" userId="02261a5d-b764-49c2-b6b6-041bd43f80dd" providerId="ADAL" clId="{ACD88805-933E-451E-B8C0-3A0363889D14}" dt="2019-05-05T02:13:52.531" v="1497" actId="478"/>
          <ac:spMkLst>
            <pc:docMk/>
            <pc:sldMk cId="1402561413" sldId="10197"/>
            <ac:spMk id="29" creationId="{1626176B-D876-4EAC-86CF-F6A6248684B3}"/>
          </ac:spMkLst>
        </pc:spChg>
        <pc:spChg chg="mod">
          <ac:chgData name="Daniel Roth" userId="02261a5d-b764-49c2-b6b6-041bd43f80dd" providerId="ADAL" clId="{ACD88805-933E-451E-B8C0-3A0363889D14}" dt="2019-05-05T02:40:24.813" v="1773" actId="164"/>
          <ac:spMkLst>
            <pc:docMk/>
            <pc:sldMk cId="1402561413" sldId="10197"/>
            <ac:spMk id="30" creationId="{71696659-1497-4A1E-8D94-F94CA221C654}"/>
          </ac:spMkLst>
        </pc:spChg>
        <pc:spChg chg="add mod">
          <ac:chgData name="Daniel Roth" userId="02261a5d-b764-49c2-b6b6-041bd43f80dd" providerId="ADAL" clId="{ACD88805-933E-451E-B8C0-3A0363889D14}" dt="2019-05-05T05:16:48.478" v="2457" actId="122"/>
          <ac:spMkLst>
            <pc:docMk/>
            <pc:sldMk cId="1402561413" sldId="10197"/>
            <ac:spMk id="32" creationId="{BC339317-F188-4FE0-B29C-5C207019C2CE}"/>
          </ac:spMkLst>
        </pc:spChg>
        <pc:spChg chg="mod">
          <ac:chgData name="Daniel Roth" userId="02261a5d-b764-49c2-b6b6-041bd43f80dd" providerId="ADAL" clId="{ACD88805-933E-451E-B8C0-3A0363889D14}" dt="2019-05-07T12:39:07.601" v="5604" actId="6549"/>
          <ac:spMkLst>
            <pc:docMk/>
            <pc:sldMk cId="1402561413" sldId="10197"/>
            <ac:spMk id="38" creationId="{3F61A8D7-81A8-47D1-BBBD-253EC4034356}"/>
          </ac:spMkLst>
        </pc:spChg>
        <pc:spChg chg="mod">
          <ac:chgData name="Daniel Roth" userId="02261a5d-b764-49c2-b6b6-041bd43f80dd" providerId="ADAL" clId="{ACD88805-933E-451E-B8C0-3A0363889D14}" dt="2019-05-05T02:25:36.996" v="1615" actId="1076"/>
          <ac:spMkLst>
            <pc:docMk/>
            <pc:sldMk cId="1402561413" sldId="10197"/>
            <ac:spMk id="51" creationId="{71AD1E7F-BDA4-4ECB-A72D-61339E970A2C}"/>
          </ac:spMkLst>
        </pc:spChg>
        <pc:spChg chg="del">
          <ac:chgData name="Daniel Roth" userId="02261a5d-b764-49c2-b6b6-041bd43f80dd" providerId="ADAL" clId="{ACD88805-933E-451E-B8C0-3A0363889D14}" dt="2019-05-05T02:14:07.178" v="1502" actId="478"/>
          <ac:spMkLst>
            <pc:docMk/>
            <pc:sldMk cId="1402561413" sldId="10197"/>
            <ac:spMk id="52" creationId="{9FB5C410-DD0B-4768-9524-BB7D0D4F6C94}"/>
          </ac:spMkLst>
        </pc:spChg>
        <pc:spChg chg="mod">
          <ac:chgData name="Daniel Roth" userId="02261a5d-b764-49c2-b6b6-041bd43f80dd" providerId="ADAL" clId="{ACD88805-933E-451E-B8C0-3A0363889D14}" dt="2019-05-05T02:31:41.539" v="1667" actId="1582"/>
          <ac:spMkLst>
            <pc:docMk/>
            <pc:sldMk cId="1402561413" sldId="10197"/>
            <ac:spMk id="57" creationId="{281482D7-3300-46C4-9DEE-907A2B0D2F1F}"/>
          </ac:spMkLst>
        </pc:spChg>
        <pc:spChg chg="mod">
          <ac:chgData name="Daniel Roth" userId="02261a5d-b764-49c2-b6b6-041bd43f80dd" providerId="ADAL" clId="{ACD88805-933E-451E-B8C0-3A0363889D14}" dt="2019-05-05T02:31:41.539" v="1667" actId="1582"/>
          <ac:spMkLst>
            <pc:docMk/>
            <pc:sldMk cId="1402561413" sldId="10197"/>
            <ac:spMk id="58" creationId="{BDEB72C6-FBC4-4ACD-92D3-313D0C6C9A71}"/>
          </ac:spMkLst>
        </pc:spChg>
        <pc:spChg chg="mod">
          <ac:chgData name="Daniel Roth" userId="02261a5d-b764-49c2-b6b6-041bd43f80dd" providerId="ADAL" clId="{ACD88805-933E-451E-B8C0-3A0363889D14}" dt="2019-05-05T02:35:23.061" v="1714" actId="20577"/>
          <ac:spMkLst>
            <pc:docMk/>
            <pc:sldMk cId="1402561413" sldId="10197"/>
            <ac:spMk id="59" creationId="{9E08782C-FBD0-48B4-9C70-14C59451EB26}"/>
          </ac:spMkLst>
        </pc:spChg>
        <pc:spChg chg="add del mod ord">
          <ac:chgData name="Daniel Roth" userId="02261a5d-b764-49c2-b6b6-041bd43f80dd" providerId="ADAL" clId="{ACD88805-933E-451E-B8C0-3A0363889D14}" dt="2019-05-05T02:22:05.084" v="1592" actId="478"/>
          <ac:spMkLst>
            <pc:docMk/>
            <pc:sldMk cId="1402561413" sldId="10197"/>
            <ac:spMk id="87" creationId="{74F65EB1-9ECA-45EE-8C97-F270B38B09AA}"/>
          </ac:spMkLst>
        </pc:spChg>
        <pc:spChg chg="mod">
          <ac:chgData name="Daniel Roth" userId="02261a5d-b764-49c2-b6b6-041bd43f80dd" providerId="ADAL" clId="{ACD88805-933E-451E-B8C0-3A0363889D14}" dt="2019-05-05T02:32:44.072" v="1676" actId="1582"/>
          <ac:spMkLst>
            <pc:docMk/>
            <pc:sldMk cId="1402561413" sldId="10197"/>
            <ac:spMk id="89" creationId="{9926C4D6-0C7A-4A5D-9F8C-78B535BFABD4}"/>
          </ac:spMkLst>
        </pc:spChg>
        <pc:spChg chg="mod">
          <ac:chgData name="Daniel Roth" userId="02261a5d-b764-49c2-b6b6-041bd43f80dd" providerId="ADAL" clId="{ACD88805-933E-451E-B8C0-3A0363889D14}" dt="2019-05-05T02:32:44.072" v="1676" actId="1582"/>
          <ac:spMkLst>
            <pc:docMk/>
            <pc:sldMk cId="1402561413" sldId="10197"/>
            <ac:spMk id="91" creationId="{66626FBE-5412-4F06-9495-92A2A1BF8F98}"/>
          </ac:spMkLst>
        </pc:spChg>
        <pc:spChg chg="mod">
          <ac:chgData name="Daniel Roth" userId="02261a5d-b764-49c2-b6b6-041bd43f80dd" providerId="ADAL" clId="{ACD88805-933E-451E-B8C0-3A0363889D14}" dt="2019-05-05T02:32:57.867" v="1677" actId="6549"/>
          <ac:spMkLst>
            <pc:docMk/>
            <pc:sldMk cId="1402561413" sldId="10197"/>
            <ac:spMk id="96" creationId="{164F21AE-9BC6-4C29-8AF4-2AA68C2F73E8}"/>
          </ac:spMkLst>
        </pc:spChg>
        <pc:spChg chg="mod">
          <ac:chgData name="Daniel Roth" userId="02261a5d-b764-49c2-b6b6-041bd43f80dd" providerId="ADAL" clId="{ACD88805-933E-451E-B8C0-3A0363889D14}" dt="2019-05-05T02:32:44.072" v="1676" actId="1582"/>
          <ac:spMkLst>
            <pc:docMk/>
            <pc:sldMk cId="1402561413" sldId="10197"/>
            <ac:spMk id="97" creationId="{4DEC46E5-ECBF-4464-AE60-E4182A26E653}"/>
          </ac:spMkLst>
        </pc:spChg>
        <pc:spChg chg="mod">
          <ac:chgData name="Daniel Roth" userId="02261a5d-b764-49c2-b6b6-041bd43f80dd" providerId="ADAL" clId="{ACD88805-933E-451E-B8C0-3A0363889D14}" dt="2019-05-05T02:32:44.072" v="1676" actId="1582"/>
          <ac:spMkLst>
            <pc:docMk/>
            <pc:sldMk cId="1402561413" sldId="10197"/>
            <ac:spMk id="98" creationId="{A812AD12-88FA-4A03-840D-F979B02A3E92}"/>
          </ac:spMkLst>
        </pc:spChg>
        <pc:spChg chg="mod">
          <ac:chgData name="Daniel Roth" userId="02261a5d-b764-49c2-b6b6-041bd43f80dd" providerId="ADAL" clId="{ACD88805-933E-451E-B8C0-3A0363889D14}" dt="2019-05-05T02:34:16.632" v="1688" actId="2085"/>
          <ac:spMkLst>
            <pc:docMk/>
            <pc:sldMk cId="1402561413" sldId="10197"/>
            <ac:spMk id="100" creationId="{F45522BD-5E77-4181-9019-A8E7A7A26E89}"/>
          </ac:spMkLst>
        </pc:spChg>
        <pc:spChg chg="mod">
          <ac:chgData name="Daniel Roth" userId="02261a5d-b764-49c2-b6b6-041bd43f80dd" providerId="ADAL" clId="{ACD88805-933E-451E-B8C0-3A0363889D14}" dt="2019-05-05T02:34:07.305" v="1686" actId="2085"/>
          <ac:spMkLst>
            <pc:docMk/>
            <pc:sldMk cId="1402561413" sldId="10197"/>
            <ac:spMk id="101" creationId="{175C1ACA-D07A-4E6E-87A5-16B93FBD0502}"/>
          </ac:spMkLst>
        </pc:spChg>
        <pc:spChg chg="mod">
          <ac:chgData name="Daniel Roth" userId="02261a5d-b764-49c2-b6b6-041bd43f80dd" providerId="ADAL" clId="{ACD88805-933E-451E-B8C0-3A0363889D14}" dt="2019-05-05T02:34:27.780" v="1691" actId="2085"/>
          <ac:spMkLst>
            <pc:docMk/>
            <pc:sldMk cId="1402561413" sldId="10197"/>
            <ac:spMk id="102" creationId="{70B1B9D6-BC5A-4DA2-B932-94961353330F}"/>
          </ac:spMkLst>
        </pc:spChg>
        <pc:spChg chg="mod">
          <ac:chgData name="Daniel Roth" userId="02261a5d-b764-49c2-b6b6-041bd43f80dd" providerId="ADAL" clId="{ACD88805-933E-451E-B8C0-3A0363889D14}" dt="2019-05-05T02:32:44.072" v="1676" actId="1582"/>
          <ac:spMkLst>
            <pc:docMk/>
            <pc:sldMk cId="1402561413" sldId="10197"/>
            <ac:spMk id="103" creationId="{4C0AC2B9-D1FE-4C6D-B2A9-8DB7CA0B2963}"/>
          </ac:spMkLst>
        </pc:spChg>
        <pc:spChg chg="mod">
          <ac:chgData name="Daniel Roth" userId="02261a5d-b764-49c2-b6b6-041bd43f80dd" providerId="ADAL" clId="{ACD88805-933E-451E-B8C0-3A0363889D14}" dt="2019-05-05T02:33:32.005" v="1680" actId="207"/>
          <ac:spMkLst>
            <pc:docMk/>
            <pc:sldMk cId="1402561413" sldId="10197"/>
            <ac:spMk id="104" creationId="{6E1D2DD8-DDB7-4086-8055-3557E33904BE}"/>
          </ac:spMkLst>
        </pc:spChg>
        <pc:spChg chg="mod">
          <ac:chgData name="Daniel Roth" userId="02261a5d-b764-49c2-b6b6-041bd43f80dd" providerId="ADAL" clId="{ACD88805-933E-451E-B8C0-3A0363889D14}" dt="2019-05-05T02:32:44.072" v="1676" actId="1582"/>
          <ac:spMkLst>
            <pc:docMk/>
            <pc:sldMk cId="1402561413" sldId="10197"/>
            <ac:spMk id="105" creationId="{24A1443A-F6D7-48AC-BE9A-0F44604BFF54}"/>
          </ac:spMkLst>
        </pc:spChg>
        <pc:spChg chg="mod">
          <ac:chgData name="Daniel Roth" userId="02261a5d-b764-49c2-b6b6-041bd43f80dd" providerId="ADAL" clId="{ACD88805-933E-451E-B8C0-3A0363889D14}" dt="2019-05-05T02:33:40.279" v="1682" actId="207"/>
          <ac:spMkLst>
            <pc:docMk/>
            <pc:sldMk cId="1402561413" sldId="10197"/>
            <ac:spMk id="106" creationId="{FB934618-20C8-438D-9C16-0C431071BA60}"/>
          </ac:spMkLst>
        </pc:spChg>
        <pc:spChg chg="mod">
          <ac:chgData name="Daniel Roth" userId="02261a5d-b764-49c2-b6b6-041bd43f80dd" providerId="ADAL" clId="{ACD88805-933E-451E-B8C0-3A0363889D14}" dt="2019-05-05T02:32:44.072" v="1676" actId="1582"/>
          <ac:spMkLst>
            <pc:docMk/>
            <pc:sldMk cId="1402561413" sldId="10197"/>
            <ac:spMk id="107" creationId="{A90A860E-DFC7-47A0-BF77-7C9704131D7C}"/>
          </ac:spMkLst>
        </pc:spChg>
        <pc:spChg chg="mod">
          <ac:chgData name="Daniel Roth" userId="02261a5d-b764-49c2-b6b6-041bd43f80dd" providerId="ADAL" clId="{ACD88805-933E-451E-B8C0-3A0363889D14}" dt="2019-05-05T02:33:47.338" v="1684" actId="2085"/>
          <ac:spMkLst>
            <pc:docMk/>
            <pc:sldMk cId="1402561413" sldId="10197"/>
            <ac:spMk id="108" creationId="{ACD5A543-2378-423B-9C92-627F049DA2FA}"/>
          </ac:spMkLst>
        </pc:spChg>
        <pc:spChg chg="add mod">
          <ac:chgData name="Daniel Roth" userId="02261a5d-b764-49c2-b6b6-041bd43f80dd" providerId="ADAL" clId="{ACD88805-933E-451E-B8C0-3A0363889D14}" dt="2019-05-05T03:43:46.072" v="2154" actId="1035"/>
          <ac:spMkLst>
            <pc:docMk/>
            <pc:sldMk cId="1402561413" sldId="10197"/>
            <ac:spMk id="130" creationId="{60CE3AB6-B7A6-4E4B-9440-38D89AAA7C66}"/>
          </ac:spMkLst>
        </pc:spChg>
        <pc:spChg chg="add mod">
          <ac:chgData name="Daniel Roth" userId="02261a5d-b764-49c2-b6b6-041bd43f80dd" providerId="ADAL" clId="{ACD88805-933E-451E-B8C0-3A0363889D14}" dt="2019-05-05T02:46:55.091" v="1829" actId="1076"/>
          <ac:spMkLst>
            <pc:docMk/>
            <pc:sldMk cId="1402561413" sldId="10197"/>
            <ac:spMk id="131" creationId="{86334B75-16B2-4E3C-B135-E83CFAB5F89F}"/>
          </ac:spMkLst>
        </pc:spChg>
        <pc:spChg chg="add mod">
          <ac:chgData name="Daniel Roth" userId="02261a5d-b764-49c2-b6b6-041bd43f80dd" providerId="ADAL" clId="{ACD88805-933E-451E-B8C0-3A0363889D14}" dt="2019-05-05T02:44:57.538" v="1827" actId="1076"/>
          <ac:spMkLst>
            <pc:docMk/>
            <pc:sldMk cId="1402561413" sldId="10197"/>
            <ac:spMk id="133" creationId="{EC4DFF43-9B7A-4063-99B1-54B55327DCA0}"/>
          </ac:spMkLst>
        </pc:spChg>
        <pc:spChg chg="add del mod">
          <ac:chgData name="Daniel Roth" userId="02261a5d-b764-49c2-b6b6-041bd43f80dd" providerId="ADAL" clId="{ACD88805-933E-451E-B8C0-3A0363889D14}" dt="2019-05-05T03:40:22.537" v="2077" actId="478"/>
          <ac:spMkLst>
            <pc:docMk/>
            <pc:sldMk cId="1402561413" sldId="10197"/>
            <ac:spMk id="134" creationId="{B598D8BD-57A7-4FB0-88E1-48860B78430B}"/>
          </ac:spMkLst>
        </pc:spChg>
        <pc:spChg chg="add mod">
          <ac:chgData name="Daniel Roth" userId="02261a5d-b764-49c2-b6b6-041bd43f80dd" providerId="ADAL" clId="{ACD88805-933E-451E-B8C0-3A0363889D14}" dt="2019-05-05T03:41:47.184" v="2130" actId="1076"/>
          <ac:spMkLst>
            <pc:docMk/>
            <pc:sldMk cId="1402561413" sldId="10197"/>
            <ac:spMk id="135" creationId="{1492B187-9CAA-4A26-AB6A-4D5908AD0AA3}"/>
          </ac:spMkLst>
        </pc:spChg>
        <pc:grpChg chg="del mod">
          <ac:chgData name="Daniel Roth" userId="02261a5d-b764-49c2-b6b6-041bd43f80dd" providerId="ADAL" clId="{ACD88805-933E-451E-B8C0-3A0363889D14}" dt="2019-05-05T02:44:01.727" v="1815" actId="21"/>
          <ac:grpSpMkLst>
            <pc:docMk/>
            <pc:sldMk cId="1402561413" sldId="10197"/>
            <ac:grpSpMk id="5" creationId="{8CC5AE1B-D1DD-4DDB-A9CA-761D954F4F9D}"/>
          </ac:grpSpMkLst>
        </pc:grpChg>
        <pc:grpChg chg="add mod">
          <ac:chgData name="Daniel Roth" userId="02261a5d-b764-49c2-b6b6-041bd43f80dd" providerId="ADAL" clId="{ACD88805-933E-451E-B8C0-3A0363889D14}" dt="2019-05-05T02:40:24.813" v="1773" actId="164"/>
          <ac:grpSpMkLst>
            <pc:docMk/>
            <pc:sldMk cId="1402561413" sldId="10197"/>
            <ac:grpSpMk id="12" creationId="{2BA0B822-35E4-4AED-97E1-0C196FF54FD2}"/>
          </ac:grpSpMkLst>
        </pc:grpChg>
        <pc:grpChg chg="del topLvl">
          <ac:chgData name="Daniel Roth" userId="02261a5d-b764-49c2-b6b6-041bd43f80dd" providerId="ADAL" clId="{ACD88805-933E-451E-B8C0-3A0363889D14}" dt="2019-05-05T02:44:03.573" v="1816" actId="478"/>
          <ac:grpSpMkLst>
            <pc:docMk/>
            <pc:sldMk cId="1402561413" sldId="10197"/>
            <ac:grpSpMk id="14" creationId="{54B5E2CB-448F-4875-B051-7A87BB203AAD}"/>
          </ac:grpSpMkLst>
        </pc:grpChg>
        <pc:grpChg chg="del">
          <ac:chgData name="Daniel Roth" userId="02261a5d-b764-49c2-b6b6-041bd43f80dd" providerId="ADAL" clId="{ACD88805-933E-451E-B8C0-3A0363889D14}" dt="2019-05-05T02:13:34.464" v="1495" actId="478"/>
          <ac:grpSpMkLst>
            <pc:docMk/>
            <pc:sldMk cId="1402561413" sldId="10197"/>
            <ac:grpSpMk id="18" creationId="{9A7D8BFA-BCF7-4A09-AEF4-A0E3E106BD7E}"/>
          </ac:grpSpMkLst>
        </pc:grpChg>
        <pc:grpChg chg="del">
          <ac:chgData name="Daniel Roth" userId="02261a5d-b764-49c2-b6b6-041bd43f80dd" providerId="ADAL" clId="{ACD88805-933E-451E-B8C0-3A0363889D14}" dt="2019-05-05T02:13:17.543" v="1489" actId="478"/>
          <ac:grpSpMkLst>
            <pc:docMk/>
            <pc:sldMk cId="1402561413" sldId="10197"/>
            <ac:grpSpMk id="19" creationId="{143F268E-9809-452B-B2B1-8720BD7229E3}"/>
          </ac:grpSpMkLst>
        </pc:grpChg>
        <pc:grpChg chg="del">
          <ac:chgData name="Daniel Roth" userId="02261a5d-b764-49c2-b6b6-041bd43f80dd" providerId="ADAL" clId="{ACD88805-933E-451E-B8C0-3A0363889D14}" dt="2019-05-05T02:13:58.963" v="1500" actId="478"/>
          <ac:grpSpMkLst>
            <pc:docMk/>
            <pc:sldMk cId="1402561413" sldId="10197"/>
            <ac:grpSpMk id="23" creationId="{08B6FEEC-5BB5-40F0-860F-D3D2A6999D27}"/>
          </ac:grpSpMkLst>
        </pc:grpChg>
        <pc:grpChg chg="add mod ord">
          <ac:chgData name="Daniel Roth" userId="02261a5d-b764-49c2-b6b6-041bd43f80dd" providerId="ADAL" clId="{ACD88805-933E-451E-B8C0-3A0363889D14}" dt="2019-05-05T02:45:04.483" v="1828" actId="1076"/>
          <ac:grpSpMkLst>
            <pc:docMk/>
            <pc:sldMk cId="1402561413" sldId="10197"/>
            <ac:grpSpMk id="31" creationId="{0A025903-189B-470A-84B0-BFD6F4DD7FD9}"/>
          </ac:grpSpMkLst>
        </pc:grpChg>
        <pc:grpChg chg="add del mod">
          <ac:chgData name="Daniel Roth" userId="02261a5d-b764-49c2-b6b6-041bd43f80dd" providerId="ADAL" clId="{ACD88805-933E-451E-B8C0-3A0363889D14}" dt="2019-05-05T02:29:06.581" v="1648" actId="478"/>
          <ac:grpSpMkLst>
            <pc:docMk/>
            <pc:sldMk cId="1402561413" sldId="10197"/>
            <ac:grpSpMk id="39" creationId="{40E4265C-CE17-48F4-8C07-82405310E8EB}"/>
          </ac:grpSpMkLst>
        </pc:grpChg>
        <pc:grpChg chg="add del mod">
          <ac:chgData name="Daniel Roth" userId="02261a5d-b764-49c2-b6b6-041bd43f80dd" providerId="ADAL" clId="{ACD88805-933E-451E-B8C0-3A0363889D14}" dt="2019-05-05T02:35:15.693" v="1713" actId="1037"/>
          <ac:grpSpMkLst>
            <pc:docMk/>
            <pc:sldMk cId="1402561413" sldId="10197"/>
            <ac:grpSpMk id="56" creationId="{BED5FCAC-9EE5-495A-A733-018C6D6200E3}"/>
          </ac:grpSpMkLst>
        </pc:grpChg>
        <pc:grpChg chg="add mod">
          <ac:chgData name="Daniel Roth" userId="02261a5d-b764-49c2-b6b6-041bd43f80dd" providerId="ADAL" clId="{ACD88805-933E-451E-B8C0-3A0363889D14}" dt="2019-05-05T02:13:29.618" v="1493" actId="571"/>
          <ac:grpSpMkLst>
            <pc:docMk/>
            <pc:sldMk cId="1402561413" sldId="10197"/>
            <ac:grpSpMk id="71" creationId="{48896FCD-787C-467A-A6FC-E3536F47B40D}"/>
          </ac:grpSpMkLst>
        </pc:grpChg>
        <pc:grpChg chg="mod">
          <ac:chgData name="Daniel Roth" userId="02261a5d-b764-49c2-b6b6-041bd43f80dd" providerId="ADAL" clId="{ACD88805-933E-451E-B8C0-3A0363889D14}" dt="2019-05-05T02:13:29.618" v="1493" actId="571"/>
          <ac:grpSpMkLst>
            <pc:docMk/>
            <pc:sldMk cId="1402561413" sldId="10197"/>
            <ac:grpSpMk id="73" creationId="{4647592D-DAA9-48FD-90DA-C30EA989DB1D}"/>
          </ac:grpSpMkLst>
        </pc:grpChg>
        <pc:grpChg chg="mod">
          <ac:chgData name="Daniel Roth" userId="02261a5d-b764-49c2-b6b6-041bd43f80dd" providerId="ADAL" clId="{ACD88805-933E-451E-B8C0-3A0363889D14}" dt="2019-05-05T02:13:29.618" v="1493" actId="571"/>
          <ac:grpSpMkLst>
            <pc:docMk/>
            <pc:sldMk cId="1402561413" sldId="10197"/>
            <ac:grpSpMk id="75" creationId="{3E69FF31-53C1-48DC-AAB4-899F296DD208}"/>
          </ac:grpSpMkLst>
        </pc:grpChg>
        <pc:grpChg chg="mod">
          <ac:chgData name="Daniel Roth" userId="02261a5d-b764-49c2-b6b6-041bd43f80dd" providerId="ADAL" clId="{ACD88805-933E-451E-B8C0-3A0363889D14}" dt="2019-05-05T02:13:29.618" v="1493" actId="571"/>
          <ac:grpSpMkLst>
            <pc:docMk/>
            <pc:sldMk cId="1402561413" sldId="10197"/>
            <ac:grpSpMk id="76" creationId="{ACB7A359-C1F6-4FD5-BE68-70897BFD6CBE}"/>
          </ac:grpSpMkLst>
        </pc:grpChg>
        <pc:grpChg chg="add mod ord">
          <ac:chgData name="Daniel Roth" userId="02261a5d-b764-49c2-b6b6-041bd43f80dd" providerId="ADAL" clId="{ACD88805-933E-451E-B8C0-3A0363889D14}" dt="2019-05-05T02:36:10.757" v="1733" actId="1076"/>
          <ac:grpSpMkLst>
            <pc:docMk/>
            <pc:sldMk cId="1402561413" sldId="10197"/>
            <ac:grpSpMk id="88" creationId="{DF8C7BC9-ABEA-4C17-98B6-2616A302E132}"/>
          </ac:grpSpMkLst>
        </pc:grpChg>
        <pc:grpChg chg="add del">
          <ac:chgData name="Daniel Roth" userId="02261a5d-b764-49c2-b6b6-041bd43f80dd" providerId="ADAL" clId="{ACD88805-933E-451E-B8C0-3A0363889D14}" dt="2019-05-05T02:36:23.288" v="1737"/>
          <ac:grpSpMkLst>
            <pc:docMk/>
            <pc:sldMk cId="1402561413" sldId="10197"/>
            <ac:grpSpMk id="109" creationId="{F6D00F15-C53F-4A0A-900A-39B9E1E220B6}"/>
          </ac:grpSpMkLst>
        </pc:grpChg>
        <pc:picChg chg="mod ord">
          <ac:chgData name="Daniel Roth" userId="02261a5d-b764-49c2-b6b6-041bd43f80dd" providerId="ADAL" clId="{ACD88805-933E-451E-B8C0-3A0363889D14}" dt="2019-05-05T02:19:31.716" v="1529" actId="166"/>
          <ac:picMkLst>
            <pc:docMk/>
            <pc:sldMk cId="1402561413" sldId="10197"/>
            <ac:picMk id="6" creationId="{E16B0D9B-3045-49A1-B52D-1D8EFDB0DF62}"/>
          </ac:picMkLst>
        </pc:picChg>
        <pc:picChg chg="mod ord">
          <ac:chgData name="Daniel Roth" userId="02261a5d-b764-49c2-b6b6-041bd43f80dd" providerId="ADAL" clId="{ACD88805-933E-451E-B8C0-3A0363889D14}" dt="2019-05-05T02:19:31.716" v="1529" actId="166"/>
          <ac:picMkLst>
            <pc:docMk/>
            <pc:sldMk cId="1402561413" sldId="10197"/>
            <ac:picMk id="7" creationId="{E64C912A-1225-4851-986B-5E4FE7A1E48D}"/>
          </ac:picMkLst>
        </pc:picChg>
        <pc:picChg chg="add del mod ord">
          <ac:chgData name="Daniel Roth" userId="02261a5d-b764-49c2-b6b6-041bd43f80dd" providerId="ADAL" clId="{ACD88805-933E-451E-B8C0-3A0363889D14}" dt="2019-05-05T02:31:09.725" v="1665" actId="478"/>
          <ac:picMkLst>
            <pc:docMk/>
            <pc:sldMk cId="1402561413" sldId="10197"/>
            <ac:picMk id="9" creationId="{4E98FB86-9DFF-4D74-8FF6-5C12D89E4970}"/>
          </ac:picMkLst>
        </pc:picChg>
        <pc:picChg chg="del">
          <ac:chgData name="Daniel Roth" userId="02261a5d-b764-49c2-b6b6-041bd43f80dd" providerId="ADAL" clId="{ACD88805-933E-451E-B8C0-3A0363889D14}" dt="2019-05-05T02:24:43.024" v="1603" actId="478"/>
          <ac:picMkLst>
            <pc:docMk/>
            <pc:sldMk cId="1402561413" sldId="10197"/>
            <ac:picMk id="13" creationId="{03C41500-A7D7-4F0B-8AA3-A699BED22BBE}"/>
          </ac:picMkLst>
        </pc:picChg>
        <pc:picChg chg="ord">
          <ac:chgData name="Daniel Roth" userId="02261a5d-b764-49c2-b6b6-041bd43f80dd" providerId="ADAL" clId="{ACD88805-933E-451E-B8C0-3A0363889D14}" dt="2019-05-05T02:21:32.234" v="1536" actId="166"/>
          <ac:picMkLst>
            <pc:docMk/>
            <pc:sldMk cId="1402561413" sldId="10197"/>
            <ac:picMk id="45" creationId="{4DBD61F7-C3E6-430E-BD5E-C4465E47E2C8}"/>
          </ac:picMkLst>
        </pc:picChg>
        <pc:picChg chg="ord">
          <ac:chgData name="Daniel Roth" userId="02261a5d-b764-49c2-b6b6-041bd43f80dd" providerId="ADAL" clId="{ACD88805-933E-451E-B8C0-3A0363889D14}" dt="2019-05-05T02:29:39.652" v="1654" actId="166"/>
          <ac:picMkLst>
            <pc:docMk/>
            <pc:sldMk cId="1402561413" sldId="10197"/>
            <ac:picMk id="46" creationId="{A404ADB0-2F69-483F-97AF-C810D7BD5278}"/>
          </ac:picMkLst>
        </pc:picChg>
        <pc:picChg chg="add mod ord">
          <ac:chgData name="Daniel Roth" userId="02261a5d-b764-49c2-b6b6-041bd43f80dd" providerId="ADAL" clId="{ACD88805-933E-451E-B8C0-3A0363889D14}" dt="2019-05-05T02:44:49.533" v="1826" actId="1076"/>
          <ac:picMkLst>
            <pc:docMk/>
            <pc:sldMk cId="1402561413" sldId="10197"/>
            <ac:picMk id="132" creationId="{D5E0BCEA-9ECE-407F-B70C-ADF123C3711D}"/>
          </ac:picMkLst>
        </pc:picChg>
        <pc:picChg chg="del">
          <ac:chgData name="Daniel Roth" userId="02261a5d-b764-49c2-b6b6-041bd43f80dd" providerId="ADAL" clId="{ACD88805-933E-451E-B8C0-3A0363889D14}" dt="2019-05-05T02:12:52.224" v="1484" actId="478"/>
          <ac:picMkLst>
            <pc:docMk/>
            <pc:sldMk cId="1402561413" sldId="10197"/>
            <ac:picMk id="1028" creationId="{7861E631-71B3-4F27-AF70-1B76F3C1AD76}"/>
          </ac:picMkLst>
        </pc:picChg>
        <pc:cxnChg chg="mod">
          <ac:chgData name="Daniel Roth" userId="02261a5d-b764-49c2-b6b6-041bd43f80dd" providerId="ADAL" clId="{ACD88805-933E-451E-B8C0-3A0363889D14}" dt="2019-05-05T02:40:24.813" v="1773" actId="164"/>
          <ac:cxnSpMkLst>
            <pc:docMk/>
            <pc:sldMk cId="1402561413" sldId="10197"/>
            <ac:cxnSpMk id="37" creationId="{4FE8505A-CC15-4226-9631-D51393CC8678}"/>
          </ac:cxnSpMkLst>
        </pc:cxnChg>
        <pc:cxnChg chg="mod">
          <ac:chgData name="Daniel Roth" userId="02261a5d-b764-49c2-b6b6-041bd43f80dd" providerId="ADAL" clId="{ACD88805-933E-451E-B8C0-3A0363889D14}" dt="2019-05-05T02:40:24.813" v="1773" actId="164"/>
          <ac:cxnSpMkLst>
            <pc:docMk/>
            <pc:sldMk cId="1402561413" sldId="10197"/>
            <ac:cxnSpMk id="40" creationId="{81206D93-E1DD-4B74-9878-1D5972C2C83B}"/>
          </ac:cxnSpMkLst>
        </pc:cxnChg>
        <pc:cxnChg chg="mod">
          <ac:chgData name="Daniel Roth" userId="02261a5d-b764-49c2-b6b6-041bd43f80dd" providerId="ADAL" clId="{ACD88805-933E-451E-B8C0-3A0363889D14}" dt="2019-05-05T02:40:24.813" v="1773" actId="164"/>
          <ac:cxnSpMkLst>
            <pc:docMk/>
            <pc:sldMk cId="1402561413" sldId="10197"/>
            <ac:cxnSpMk id="41" creationId="{00065D00-2113-4285-BC02-CF7807C53B98}"/>
          </ac:cxnSpMkLst>
        </pc:cxnChg>
        <pc:cxnChg chg="mod">
          <ac:chgData name="Daniel Roth" userId="02261a5d-b764-49c2-b6b6-041bd43f80dd" providerId="ADAL" clId="{ACD88805-933E-451E-B8C0-3A0363889D14}" dt="2019-05-05T02:40:24.813" v="1773" actId="164"/>
          <ac:cxnSpMkLst>
            <pc:docMk/>
            <pc:sldMk cId="1402561413" sldId="10197"/>
            <ac:cxnSpMk id="42" creationId="{5D437646-D6DF-4FD5-BBF1-3D48C71CF5C2}"/>
          </ac:cxnSpMkLst>
        </pc:cxnChg>
      </pc:sldChg>
      <pc:sldChg chg="addSp delSp modSp add ord addAnim delAnim modAnim">
        <pc:chgData name="Daniel Roth" userId="02261a5d-b764-49c2-b6b6-041bd43f80dd" providerId="ADAL" clId="{ACD88805-933E-451E-B8C0-3A0363889D14}" dt="2019-05-07T12:39:15.132" v="5605" actId="6549"/>
        <pc:sldMkLst>
          <pc:docMk/>
          <pc:sldMk cId="1074398652" sldId="10198"/>
        </pc:sldMkLst>
        <pc:spChg chg="add mod">
          <ac:chgData name="Daniel Roth" userId="02261a5d-b764-49c2-b6b6-041bd43f80dd" providerId="ADAL" clId="{ACD88805-933E-451E-B8C0-3A0363889D14}" dt="2019-05-05T05:17:41.169" v="2498" actId="1036"/>
          <ac:spMkLst>
            <pc:docMk/>
            <pc:sldMk cId="1074398652" sldId="10198"/>
            <ac:spMk id="4" creationId="{7EF4A176-8717-4D62-A2AE-30C826DE7E27}"/>
          </ac:spMkLst>
        </pc:spChg>
        <pc:spChg chg="add del mod">
          <ac:chgData name="Daniel Roth" userId="02261a5d-b764-49c2-b6b6-041bd43f80dd" providerId="ADAL" clId="{ACD88805-933E-451E-B8C0-3A0363889D14}" dt="2019-05-05T03:46:36.933" v="2182" actId="478"/>
          <ac:spMkLst>
            <pc:docMk/>
            <pc:sldMk cId="1074398652" sldId="10198"/>
            <ac:spMk id="5" creationId="{3083FFA4-E990-4487-8B00-9BE10EE086EE}"/>
          </ac:spMkLst>
        </pc:spChg>
        <pc:spChg chg="add del mod">
          <ac:chgData name="Daniel Roth" userId="02261a5d-b764-49c2-b6b6-041bd43f80dd" providerId="ADAL" clId="{ACD88805-933E-451E-B8C0-3A0363889D14}" dt="2019-05-05T05:16:23.810" v="2437" actId="478"/>
          <ac:spMkLst>
            <pc:docMk/>
            <pc:sldMk cId="1074398652" sldId="10198"/>
            <ac:spMk id="11" creationId="{AFB174D8-30F4-4C99-B4DC-8BF15D0EBAB4}"/>
          </ac:spMkLst>
        </pc:spChg>
        <pc:spChg chg="add del mod">
          <ac:chgData name="Daniel Roth" userId="02261a5d-b764-49c2-b6b6-041bd43f80dd" providerId="ADAL" clId="{ACD88805-933E-451E-B8C0-3A0363889D14}" dt="2019-05-05T05:17:25.802" v="2482" actId="1076"/>
          <ac:spMkLst>
            <pc:docMk/>
            <pc:sldMk cId="1074398652" sldId="10198"/>
            <ac:spMk id="32" creationId="{BC339317-F188-4FE0-B29C-5C207019C2CE}"/>
          </ac:spMkLst>
        </pc:spChg>
        <pc:spChg chg="mod">
          <ac:chgData name="Daniel Roth" userId="02261a5d-b764-49c2-b6b6-041bd43f80dd" providerId="ADAL" clId="{ACD88805-933E-451E-B8C0-3A0363889D14}" dt="2019-05-07T12:39:15.132" v="5605" actId="6549"/>
          <ac:spMkLst>
            <pc:docMk/>
            <pc:sldMk cId="1074398652" sldId="10198"/>
            <ac:spMk id="38" creationId="{3F61A8D7-81A8-47D1-BBBD-253EC4034356}"/>
          </ac:spMkLst>
        </pc:spChg>
        <pc:spChg chg="mod">
          <ac:chgData name="Daniel Roth" userId="02261a5d-b764-49c2-b6b6-041bd43f80dd" providerId="ADAL" clId="{ACD88805-933E-451E-B8C0-3A0363889D14}" dt="2019-05-05T03:28:01.224" v="1996" actId="14861"/>
          <ac:spMkLst>
            <pc:docMk/>
            <pc:sldMk cId="1074398652" sldId="10198"/>
            <ac:spMk id="118" creationId="{659B977D-978C-4B73-96B8-08A8B028FE6E}"/>
          </ac:spMkLst>
        </pc:spChg>
        <pc:spChg chg="mod">
          <ac:chgData name="Daniel Roth" userId="02261a5d-b764-49c2-b6b6-041bd43f80dd" providerId="ADAL" clId="{ACD88805-933E-451E-B8C0-3A0363889D14}" dt="2019-05-05T03:28:01.224" v="1996" actId="14861"/>
          <ac:spMkLst>
            <pc:docMk/>
            <pc:sldMk cId="1074398652" sldId="10198"/>
            <ac:spMk id="119" creationId="{B462938D-7A1A-4DBA-98A3-DBB5D85300DC}"/>
          </ac:spMkLst>
        </pc:spChg>
        <pc:spChg chg="mod">
          <ac:chgData name="Daniel Roth" userId="02261a5d-b764-49c2-b6b6-041bd43f80dd" providerId="ADAL" clId="{ACD88805-933E-451E-B8C0-3A0363889D14}" dt="2019-05-05T03:28:01.224" v="1996" actId="14861"/>
          <ac:spMkLst>
            <pc:docMk/>
            <pc:sldMk cId="1074398652" sldId="10198"/>
            <ac:spMk id="120" creationId="{DD8C4047-EE72-4B33-8568-12D3D68B6D93}"/>
          </ac:spMkLst>
        </pc:spChg>
        <pc:spChg chg="add del mod">
          <ac:chgData name="Daniel Roth" userId="02261a5d-b764-49c2-b6b6-041bd43f80dd" providerId="ADAL" clId="{ACD88805-933E-451E-B8C0-3A0363889D14}" dt="2019-05-05T05:16:16.874" v="2433" actId="478"/>
          <ac:spMkLst>
            <pc:docMk/>
            <pc:sldMk cId="1074398652" sldId="10198"/>
            <ac:spMk id="121" creationId="{8C2F62AD-BB9B-42FB-9B38-2B33E098D941}"/>
          </ac:spMkLst>
        </pc:spChg>
        <pc:spChg chg="add del mod">
          <ac:chgData name="Daniel Roth" userId="02261a5d-b764-49c2-b6b6-041bd43f80dd" providerId="ADAL" clId="{ACD88805-933E-451E-B8C0-3A0363889D14}" dt="2019-05-05T05:16:16.702" v="2432" actId="478"/>
          <ac:spMkLst>
            <pc:docMk/>
            <pc:sldMk cId="1074398652" sldId="10198"/>
            <ac:spMk id="122" creationId="{21D12918-B677-4072-AF0E-D55BD111AA57}"/>
          </ac:spMkLst>
        </pc:spChg>
        <pc:spChg chg="add mod">
          <ac:chgData name="Daniel Roth" userId="02261a5d-b764-49c2-b6b6-041bd43f80dd" providerId="ADAL" clId="{ACD88805-933E-451E-B8C0-3A0363889D14}" dt="2019-05-05T03:47:22.898" v="2187" actId="164"/>
          <ac:spMkLst>
            <pc:docMk/>
            <pc:sldMk cId="1074398652" sldId="10198"/>
            <ac:spMk id="123" creationId="{7833E960-19D7-4A1F-ADFE-A10B5B0822E9}"/>
          </ac:spMkLst>
        </pc:spChg>
        <pc:spChg chg="add mod">
          <ac:chgData name="Daniel Roth" userId="02261a5d-b764-49c2-b6b6-041bd43f80dd" providerId="ADAL" clId="{ACD88805-933E-451E-B8C0-3A0363889D14}" dt="2019-05-05T03:47:22.898" v="2187" actId="164"/>
          <ac:spMkLst>
            <pc:docMk/>
            <pc:sldMk cId="1074398652" sldId="10198"/>
            <ac:spMk id="124" creationId="{5AEAFDB9-12FB-4A40-BF72-1B15FBD9D4C3}"/>
          </ac:spMkLst>
        </pc:spChg>
        <pc:spChg chg="add mod">
          <ac:chgData name="Daniel Roth" userId="02261a5d-b764-49c2-b6b6-041bd43f80dd" providerId="ADAL" clId="{ACD88805-933E-451E-B8C0-3A0363889D14}" dt="2019-05-05T03:47:22.898" v="2187" actId="164"/>
          <ac:spMkLst>
            <pc:docMk/>
            <pc:sldMk cId="1074398652" sldId="10198"/>
            <ac:spMk id="125" creationId="{0792D1DD-B97F-4B6F-886B-9C51F5980A1A}"/>
          </ac:spMkLst>
        </pc:spChg>
        <pc:spChg chg="add mod">
          <ac:chgData name="Daniel Roth" userId="02261a5d-b764-49c2-b6b6-041bd43f80dd" providerId="ADAL" clId="{ACD88805-933E-451E-B8C0-3A0363889D14}" dt="2019-05-05T03:47:22.898" v="2187" actId="164"/>
          <ac:spMkLst>
            <pc:docMk/>
            <pc:sldMk cId="1074398652" sldId="10198"/>
            <ac:spMk id="126" creationId="{DA8DE86E-C38C-4D2C-AFB1-F07166CF2BE9}"/>
          </ac:spMkLst>
        </pc:spChg>
        <pc:spChg chg="add mod">
          <ac:chgData name="Daniel Roth" userId="02261a5d-b764-49c2-b6b6-041bd43f80dd" providerId="ADAL" clId="{ACD88805-933E-451E-B8C0-3A0363889D14}" dt="2019-05-05T03:47:22.898" v="2187" actId="164"/>
          <ac:spMkLst>
            <pc:docMk/>
            <pc:sldMk cId="1074398652" sldId="10198"/>
            <ac:spMk id="127" creationId="{18E85E68-FDFE-46B2-9BB7-EF44EDA94C12}"/>
          </ac:spMkLst>
        </pc:spChg>
        <pc:spChg chg="add mod">
          <ac:chgData name="Daniel Roth" userId="02261a5d-b764-49c2-b6b6-041bd43f80dd" providerId="ADAL" clId="{ACD88805-933E-451E-B8C0-3A0363889D14}" dt="2019-05-05T03:47:22.898" v="2187" actId="164"/>
          <ac:spMkLst>
            <pc:docMk/>
            <pc:sldMk cId="1074398652" sldId="10198"/>
            <ac:spMk id="128" creationId="{361BAE7E-FB49-4772-AABC-9924FF649AF4}"/>
          </ac:spMkLst>
        </pc:spChg>
        <pc:spChg chg="del mod">
          <ac:chgData name="Daniel Roth" userId="02261a5d-b764-49c2-b6b6-041bd43f80dd" providerId="ADAL" clId="{ACD88805-933E-451E-B8C0-3A0363889D14}" dt="2019-05-05T03:44:13.785" v="2157" actId="478"/>
          <ac:spMkLst>
            <pc:docMk/>
            <pc:sldMk cId="1074398652" sldId="10198"/>
            <ac:spMk id="130" creationId="{60CE3AB6-B7A6-4E4B-9440-38D89AAA7C66}"/>
          </ac:spMkLst>
        </pc:spChg>
        <pc:spChg chg="add del mod">
          <ac:chgData name="Daniel Roth" userId="02261a5d-b764-49c2-b6b6-041bd43f80dd" providerId="ADAL" clId="{ACD88805-933E-451E-B8C0-3A0363889D14}" dt="2019-05-05T05:16:22.713" v="2436" actId="478"/>
          <ac:spMkLst>
            <pc:docMk/>
            <pc:sldMk cId="1074398652" sldId="10198"/>
            <ac:spMk id="131" creationId="{86334B75-16B2-4E3C-B135-E83CFAB5F89F}"/>
          </ac:spMkLst>
        </pc:spChg>
        <pc:grpChg chg="add mod ord">
          <ac:chgData name="Daniel Roth" userId="02261a5d-b764-49c2-b6b6-041bd43f80dd" providerId="ADAL" clId="{ACD88805-933E-451E-B8C0-3A0363889D14}" dt="2019-05-05T03:48:12.146" v="2195" actId="164"/>
          <ac:grpSpMkLst>
            <pc:docMk/>
            <pc:sldMk cId="1074398652" sldId="10198"/>
            <ac:grpSpMk id="2" creationId="{32B31C5B-0FAC-4174-B8AD-EF813CCE5347}"/>
          </ac:grpSpMkLst>
        </pc:grpChg>
        <pc:grpChg chg="add mod">
          <ac:chgData name="Daniel Roth" userId="02261a5d-b764-49c2-b6b6-041bd43f80dd" providerId="ADAL" clId="{ACD88805-933E-451E-B8C0-3A0363889D14}" dt="2019-05-05T03:48:12.146" v="2195" actId="164"/>
          <ac:grpSpMkLst>
            <pc:docMk/>
            <pc:sldMk cId="1074398652" sldId="10198"/>
            <ac:grpSpMk id="8" creationId="{B4CCEE77-8CEF-44E1-911E-759C2176A27F}"/>
          </ac:grpSpMkLst>
        </pc:grpChg>
        <pc:grpChg chg="add mod ord">
          <ac:chgData name="Daniel Roth" userId="02261a5d-b764-49c2-b6b6-041bd43f80dd" providerId="ADAL" clId="{ACD88805-933E-451E-B8C0-3A0363889D14}" dt="2019-05-05T03:54:38.596" v="2228" actId="167"/>
          <ac:grpSpMkLst>
            <pc:docMk/>
            <pc:sldMk cId="1074398652" sldId="10198"/>
            <ac:grpSpMk id="9" creationId="{03F3F42D-920B-42FA-BE65-3CE79C18E9CD}"/>
          </ac:grpSpMkLst>
        </pc:grpChg>
        <pc:grpChg chg="add del mod">
          <ac:chgData name="Daniel Roth" userId="02261a5d-b764-49c2-b6b6-041bd43f80dd" providerId="ADAL" clId="{ACD88805-933E-451E-B8C0-3A0363889D14}" dt="2019-05-05T03:23:22.631" v="1962"/>
          <ac:grpSpMkLst>
            <pc:docMk/>
            <pc:sldMk cId="1074398652" sldId="10198"/>
            <ac:grpSpMk id="47" creationId="{D7D5E394-9EC5-46C7-9116-860B0174A198}"/>
          </ac:grpSpMkLst>
        </pc:grpChg>
        <pc:grpChg chg="add del">
          <ac:chgData name="Daniel Roth" userId="02261a5d-b764-49c2-b6b6-041bd43f80dd" providerId="ADAL" clId="{ACD88805-933E-451E-B8C0-3A0363889D14}" dt="2019-05-05T05:16:17.731" v="2435" actId="478"/>
          <ac:grpSpMkLst>
            <pc:docMk/>
            <pc:sldMk cId="1074398652" sldId="10198"/>
            <ac:grpSpMk id="56" creationId="{BED5FCAC-9EE5-495A-A733-018C6D6200E3}"/>
          </ac:grpSpMkLst>
        </pc:grpChg>
        <pc:grpChg chg="add mod">
          <ac:chgData name="Daniel Roth" userId="02261a5d-b764-49c2-b6b6-041bd43f80dd" providerId="ADAL" clId="{ACD88805-933E-451E-B8C0-3A0363889D14}" dt="2019-05-05T03:25:47.510" v="1980" actId="164"/>
          <ac:grpSpMkLst>
            <pc:docMk/>
            <pc:sldMk cId="1074398652" sldId="10198"/>
            <ac:grpSpMk id="74" creationId="{A9DF5313-4C10-4406-9567-222604C882A6}"/>
          </ac:grpSpMkLst>
        </pc:grpChg>
        <pc:grpChg chg="add del ord">
          <ac:chgData name="Daniel Roth" userId="02261a5d-b764-49c2-b6b6-041bd43f80dd" providerId="ADAL" clId="{ACD88805-933E-451E-B8C0-3A0363889D14}" dt="2019-05-05T05:16:24.939" v="2438" actId="478"/>
          <ac:grpSpMkLst>
            <pc:docMk/>
            <pc:sldMk cId="1074398652" sldId="10198"/>
            <ac:grpSpMk id="88" creationId="{DF8C7BC9-ABEA-4C17-98B6-2616A302E132}"/>
          </ac:grpSpMkLst>
        </pc:grpChg>
        <pc:grpChg chg="add mod ord">
          <ac:chgData name="Daniel Roth" userId="02261a5d-b764-49c2-b6b6-041bd43f80dd" providerId="ADAL" clId="{ACD88805-933E-451E-B8C0-3A0363889D14}" dt="2019-05-05T03:34:09.826" v="2017" actId="167"/>
          <ac:grpSpMkLst>
            <pc:docMk/>
            <pc:sldMk cId="1074398652" sldId="10198"/>
            <ac:grpSpMk id="117" creationId="{A05637EF-90CA-46F6-929D-812D4721F0B5}"/>
          </ac:grpSpMkLst>
        </pc:grpChg>
        <pc:grpChg chg="add del mod">
          <ac:chgData name="Daniel Roth" userId="02261a5d-b764-49c2-b6b6-041bd43f80dd" providerId="ADAL" clId="{ACD88805-933E-451E-B8C0-3A0363889D14}" dt="2019-05-05T03:49:42.131" v="2206"/>
          <ac:grpSpMkLst>
            <pc:docMk/>
            <pc:sldMk cId="1074398652" sldId="10198"/>
            <ac:grpSpMk id="129" creationId="{20F306C0-AFB8-4F35-83B4-3A8C312A49A7}"/>
          </ac:grpSpMkLst>
        </pc:grpChg>
        <pc:grpChg chg="mod">
          <ac:chgData name="Daniel Roth" userId="02261a5d-b764-49c2-b6b6-041bd43f80dd" providerId="ADAL" clId="{ACD88805-933E-451E-B8C0-3A0363889D14}" dt="2019-05-05T03:49:40.078" v="2205"/>
          <ac:grpSpMkLst>
            <pc:docMk/>
            <pc:sldMk cId="1074398652" sldId="10198"/>
            <ac:grpSpMk id="134" creationId="{51E08CDD-F22E-4DBB-960E-0990AC1DC483}"/>
          </ac:grpSpMkLst>
        </pc:grpChg>
        <pc:grpChg chg="mod">
          <ac:chgData name="Daniel Roth" userId="02261a5d-b764-49c2-b6b6-041bd43f80dd" providerId="ADAL" clId="{ACD88805-933E-451E-B8C0-3A0363889D14}" dt="2019-05-05T03:49:40.078" v="2205"/>
          <ac:grpSpMkLst>
            <pc:docMk/>
            <pc:sldMk cId="1074398652" sldId="10198"/>
            <ac:grpSpMk id="135" creationId="{D080F1FE-58B2-4D7F-A406-3986D815CEBC}"/>
          </ac:grpSpMkLst>
        </pc:grpChg>
        <pc:grpChg chg="mod">
          <ac:chgData name="Daniel Roth" userId="02261a5d-b764-49c2-b6b6-041bd43f80dd" providerId="ADAL" clId="{ACD88805-933E-451E-B8C0-3A0363889D14}" dt="2019-05-05T03:49:40.078" v="2205"/>
          <ac:grpSpMkLst>
            <pc:docMk/>
            <pc:sldMk cId="1074398652" sldId="10198"/>
            <ac:grpSpMk id="142" creationId="{94F20080-3F3E-45D8-8298-7D69496F5BFA}"/>
          </ac:grpSpMkLst>
        </pc:grpChg>
        <pc:grpChg chg="mod">
          <ac:chgData name="Daniel Roth" userId="02261a5d-b764-49c2-b6b6-041bd43f80dd" providerId="ADAL" clId="{ACD88805-933E-451E-B8C0-3A0363889D14}" dt="2019-05-05T03:49:40.078" v="2205"/>
          <ac:grpSpMkLst>
            <pc:docMk/>
            <pc:sldMk cId="1074398652" sldId="10198"/>
            <ac:grpSpMk id="145" creationId="{E3769A16-D365-4EE1-90CF-E8A63CD23A39}"/>
          </ac:grpSpMkLst>
        </pc:grpChg>
        <pc:grpChg chg="mod">
          <ac:chgData name="Daniel Roth" userId="02261a5d-b764-49c2-b6b6-041bd43f80dd" providerId="ADAL" clId="{ACD88805-933E-451E-B8C0-3A0363889D14}" dt="2019-05-05T03:49:40.078" v="2205"/>
          <ac:grpSpMkLst>
            <pc:docMk/>
            <pc:sldMk cId="1074398652" sldId="10198"/>
            <ac:grpSpMk id="147" creationId="{F4F23C9F-45C0-45F4-9AE4-06FF978124F5}"/>
          </ac:grpSpMkLst>
        </pc:grpChg>
        <pc:grpChg chg="mod">
          <ac:chgData name="Daniel Roth" userId="02261a5d-b764-49c2-b6b6-041bd43f80dd" providerId="ADAL" clId="{ACD88805-933E-451E-B8C0-3A0363889D14}" dt="2019-05-05T03:49:40.078" v="2205"/>
          <ac:grpSpMkLst>
            <pc:docMk/>
            <pc:sldMk cId="1074398652" sldId="10198"/>
            <ac:grpSpMk id="148" creationId="{602A7D6D-E628-498F-A44E-7C63DD8C9760}"/>
          </ac:grpSpMkLst>
        </pc:grpChg>
        <pc:grpChg chg="mod">
          <ac:chgData name="Daniel Roth" userId="02261a5d-b764-49c2-b6b6-041bd43f80dd" providerId="ADAL" clId="{ACD88805-933E-451E-B8C0-3A0363889D14}" dt="2019-05-05T03:49:40.078" v="2205"/>
          <ac:grpSpMkLst>
            <pc:docMk/>
            <pc:sldMk cId="1074398652" sldId="10198"/>
            <ac:grpSpMk id="149" creationId="{C2BF89A6-8111-474E-81B5-148444209639}"/>
          </ac:grpSpMkLst>
        </pc:grpChg>
        <pc:grpChg chg="mod">
          <ac:chgData name="Daniel Roth" userId="02261a5d-b764-49c2-b6b6-041bd43f80dd" providerId="ADAL" clId="{ACD88805-933E-451E-B8C0-3A0363889D14}" dt="2019-05-05T03:49:40.078" v="2205"/>
          <ac:grpSpMkLst>
            <pc:docMk/>
            <pc:sldMk cId="1074398652" sldId="10198"/>
            <ac:grpSpMk id="150" creationId="{C7EA04A3-E282-4FCF-A6D2-B97B14F86CBE}"/>
          </ac:grpSpMkLst>
        </pc:grpChg>
        <pc:grpChg chg="mod">
          <ac:chgData name="Daniel Roth" userId="02261a5d-b764-49c2-b6b6-041bd43f80dd" providerId="ADAL" clId="{ACD88805-933E-451E-B8C0-3A0363889D14}" dt="2019-05-05T03:49:40.078" v="2205"/>
          <ac:grpSpMkLst>
            <pc:docMk/>
            <pc:sldMk cId="1074398652" sldId="10198"/>
            <ac:grpSpMk id="154" creationId="{A5DA5C9E-C3FE-44A7-A257-3F14CFFAA1A9}"/>
          </ac:grpSpMkLst>
        </pc:grpChg>
        <pc:picChg chg="add del mod">
          <ac:chgData name="Daniel Roth" userId="02261a5d-b764-49c2-b6b6-041bd43f80dd" providerId="ADAL" clId="{ACD88805-933E-451E-B8C0-3A0363889D14}" dt="2019-05-05T03:23:22.631" v="1962"/>
          <ac:picMkLst>
            <pc:docMk/>
            <pc:sldMk cId="1074398652" sldId="10198"/>
            <ac:picMk id="73" creationId="{6B6707DC-7F47-4FF8-BD0E-16EA8C6D4F42}"/>
          </ac:picMkLst>
        </pc:picChg>
        <pc:picChg chg="add mod">
          <ac:chgData name="Daniel Roth" userId="02261a5d-b764-49c2-b6b6-041bd43f80dd" providerId="ADAL" clId="{ACD88805-933E-451E-B8C0-3A0363889D14}" dt="2019-05-05T03:47:47.702" v="2193" actId="1035"/>
          <ac:picMkLst>
            <pc:docMk/>
            <pc:sldMk cId="1074398652" sldId="10198"/>
            <ac:picMk id="116" creationId="{039B9F4A-37F3-488A-BDC1-9A81E3DDC1D7}"/>
          </ac:picMkLst>
        </pc:picChg>
      </pc:sldChg>
      <pc:sldChg chg="modSp add del">
        <pc:chgData name="Daniel Roth" userId="02261a5d-b764-49c2-b6b6-041bd43f80dd" providerId="ADAL" clId="{ACD88805-933E-451E-B8C0-3A0363889D14}" dt="2019-05-07T03:28:19.431" v="5153" actId="2696"/>
        <pc:sldMkLst>
          <pc:docMk/>
          <pc:sldMk cId="2792497697" sldId="10199"/>
        </pc:sldMkLst>
        <pc:spChg chg="mod">
          <ac:chgData name="Daniel Roth" userId="02261a5d-b764-49c2-b6b6-041bd43f80dd" providerId="ADAL" clId="{ACD88805-933E-451E-B8C0-3A0363889D14}" dt="2019-05-05T04:45:18.968" v="2329" actId="20577"/>
          <ac:spMkLst>
            <pc:docMk/>
            <pc:sldMk cId="2792497697" sldId="10199"/>
            <ac:spMk id="2" creationId="{EF3F7372-AEE1-426C-835B-D8A93FF3032F}"/>
          </ac:spMkLst>
        </pc:spChg>
      </pc:sldChg>
      <pc:sldChg chg="modSp add del">
        <pc:chgData name="Daniel Roth" userId="02261a5d-b764-49c2-b6b6-041bd43f80dd" providerId="ADAL" clId="{ACD88805-933E-451E-B8C0-3A0363889D14}" dt="2019-05-07T03:27:48.350" v="5144" actId="2696"/>
        <pc:sldMkLst>
          <pc:docMk/>
          <pc:sldMk cId="1955712703" sldId="10200"/>
        </pc:sldMkLst>
        <pc:spChg chg="mod">
          <ac:chgData name="Daniel Roth" userId="02261a5d-b764-49c2-b6b6-041bd43f80dd" providerId="ADAL" clId="{ACD88805-933E-451E-B8C0-3A0363889D14}" dt="2019-05-05T04:57:02.353" v="2379" actId="20577"/>
          <ac:spMkLst>
            <pc:docMk/>
            <pc:sldMk cId="1955712703" sldId="10200"/>
            <ac:spMk id="2" creationId="{EF3F7372-AEE1-426C-835B-D8A93FF3032F}"/>
          </ac:spMkLst>
        </pc:spChg>
      </pc:sldChg>
      <pc:sldChg chg="modSp add del">
        <pc:chgData name="Daniel Roth" userId="02261a5d-b764-49c2-b6b6-041bd43f80dd" providerId="ADAL" clId="{ACD88805-933E-451E-B8C0-3A0363889D14}" dt="2019-05-07T03:27:42.661" v="5143" actId="2696"/>
        <pc:sldMkLst>
          <pc:docMk/>
          <pc:sldMk cId="866626324" sldId="10201"/>
        </pc:sldMkLst>
        <pc:spChg chg="mod">
          <ac:chgData name="Daniel Roth" userId="02261a5d-b764-49c2-b6b6-041bd43f80dd" providerId="ADAL" clId="{ACD88805-933E-451E-B8C0-3A0363889D14}" dt="2019-05-05T04:57:38.197" v="2401" actId="20577"/>
          <ac:spMkLst>
            <pc:docMk/>
            <pc:sldMk cId="866626324" sldId="10201"/>
            <ac:spMk id="2" creationId="{EF3F7372-AEE1-426C-835B-D8A93FF3032F}"/>
          </ac:spMkLst>
        </pc:spChg>
      </pc:sldChg>
      <pc:sldChg chg="add del">
        <pc:chgData name="Daniel Roth" userId="02261a5d-b764-49c2-b6b6-041bd43f80dd" providerId="ADAL" clId="{ACD88805-933E-451E-B8C0-3A0363889D14}" dt="2019-05-05T05:21:09.741" v="2501" actId="2696"/>
        <pc:sldMkLst>
          <pc:docMk/>
          <pc:sldMk cId="1672850718" sldId="10202"/>
        </pc:sldMkLst>
      </pc:sldChg>
      <pc:sldChg chg="addSp delSp modSp add delAnim modAnim">
        <pc:chgData name="Daniel Roth" userId="02261a5d-b764-49c2-b6b6-041bd43f80dd" providerId="ADAL" clId="{ACD88805-933E-451E-B8C0-3A0363889D14}" dt="2019-05-07T12:39:24.727" v="5606" actId="6549"/>
        <pc:sldMkLst>
          <pc:docMk/>
          <pc:sldMk cId="1753181881" sldId="10202"/>
        </pc:sldMkLst>
        <pc:spChg chg="add del mod">
          <ac:chgData name="Daniel Roth" userId="02261a5d-b764-49c2-b6b6-041bd43f80dd" providerId="ADAL" clId="{ACD88805-933E-451E-B8C0-3A0363889D14}" dt="2019-05-05T05:34:37.510" v="2541" actId="478"/>
          <ac:spMkLst>
            <pc:docMk/>
            <pc:sldMk cId="1753181881" sldId="10202"/>
            <ac:spMk id="5" creationId="{8BEFB15D-E967-41DE-89E1-0B87C6466F55}"/>
          </ac:spMkLst>
        </pc:spChg>
        <pc:spChg chg="add del mod">
          <ac:chgData name="Daniel Roth" userId="02261a5d-b764-49c2-b6b6-041bd43f80dd" providerId="ADAL" clId="{ACD88805-933E-451E-B8C0-3A0363889D14}" dt="2019-05-05T05:34:36.178" v="2540" actId="478"/>
          <ac:spMkLst>
            <pc:docMk/>
            <pc:sldMk cId="1753181881" sldId="10202"/>
            <ac:spMk id="10" creationId="{562FFFA6-FB5C-4661-80A7-BF91C2F80963}"/>
          </ac:spMkLst>
        </pc:spChg>
        <pc:spChg chg="del">
          <ac:chgData name="Daniel Roth" userId="02261a5d-b764-49c2-b6b6-041bd43f80dd" providerId="ADAL" clId="{ACD88805-933E-451E-B8C0-3A0363889D14}" dt="2019-05-05T05:33:54.232" v="2533" actId="478"/>
          <ac:spMkLst>
            <pc:docMk/>
            <pc:sldMk cId="1753181881" sldId="10202"/>
            <ac:spMk id="11" creationId="{AFB174D8-30F4-4C99-B4DC-8BF15D0EBAB4}"/>
          </ac:spMkLst>
        </pc:spChg>
        <pc:spChg chg="add mod">
          <ac:chgData name="Daniel Roth" userId="02261a5d-b764-49c2-b6b6-041bd43f80dd" providerId="ADAL" clId="{ACD88805-933E-451E-B8C0-3A0363889D14}" dt="2019-05-05T05:36:36.196" v="2547" actId="208"/>
          <ac:spMkLst>
            <pc:docMk/>
            <pc:sldMk cId="1753181881" sldId="10202"/>
            <ac:spMk id="13" creationId="{888AB276-1A12-40C9-8777-1E9E262F5067}"/>
          </ac:spMkLst>
        </pc:spChg>
        <pc:spChg chg="mod">
          <ac:chgData name="Daniel Roth" userId="02261a5d-b764-49c2-b6b6-041bd43f80dd" providerId="ADAL" clId="{ACD88805-933E-451E-B8C0-3A0363889D14}" dt="2019-05-07T12:39:24.727" v="5606" actId="6549"/>
          <ac:spMkLst>
            <pc:docMk/>
            <pc:sldMk cId="1753181881" sldId="10202"/>
            <ac:spMk id="38" creationId="{3F61A8D7-81A8-47D1-BBBD-253EC4034356}"/>
          </ac:spMkLst>
        </pc:spChg>
        <pc:spChg chg="del">
          <ac:chgData name="Daniel Roth" userId="02261a5d-b764-49c2-b6b6-041bd43f80dd" providerId="ADAL" clId="{ACD88805-933E-451E-B8C0-3A0363889D14}" dt="2019-05-05T05:34:04.495" v="2536" actId="478"/>
          <ac:spMkLst>
            <pc:docMk/>
            <pc:sldMk cId="1753181881" sldId="10202"/>
            <ac:spMk id="121" creationId="{8C2F62AD-BB9B-42FB-9B38-2B33E098D941}"/>
          </ac:spMkLst>
        </pc:spChg>
        <pc:spChg chg="del">
          <ac:chgData name="Daniel Roth" userId="02261a5d-b764-49c2-b6b6-041bd43f80dd" providerId="ADAL" clId="{ACD88805-933E-451E-B8C0-3A0363889D14}" dt="2019-05-05T05:33:59.944" v="2534" actId="478"/>
          <ac:spMkLst>
            <pc:docMk/>
            <pc:sldMk cId="1753181881" sldId="10202"/>
            <ac:spMk id="131" creationId="{86334B75-16B2-4E3C-B135-E83CFAB5F89F}"/>
          </ac:spMkLst>
        </pc:spChg>
        <pc:grpChg chg="del">
          <ac:chgData name="Daniel Roth" userId="02261a5d-b764-49c2-b6b6-041bd43f80dd" providerId="ADAL" clId="{ACD88805-933E-451E-B8C0-3A0363889D14}" dt="2019-05-05T05:34:01.175" v="2535" actId="478"/>
          <ac:grpSpMkLst>
            <pc:docMk/>
            <pc:sldMk cId="1753181881" sldId="10202"/>
            <ac:grpSpMk id="56" creationId="{BED5FCAC-9EE5-495A-A733-018C6D6200E3}"/>
          </ac:grpSpMkLst>
        </pc:grpChg>
        <pc:grpChg chg="del">
          <ac:chgData name="Daniel Roth" userId="02261a5d-b764-49c2-b6b6-041bd43f80dd" providerId="ADAL" clId="{ACD88805-933E-451E-B8C0-3A0363889D14}" dt="2019-05-05T05:33:48.277" v="2532" actId="478"/>
          <ac:grpSpMkLst>
            <pc:docMk/>
            <pc:sldMk cId="1753181881" sldId="10202"/>
            <ac:grpSpMk id="88" creationId="{DF8C7BC9-ABEA-4C17-98B6-2616A302E132}"/>
          </ac:grpSpMkLst>
        </pc:grpChg>
      </pc:sldChg>
      <pc:sldChg chg="modSp add">
        <pc:chgData name="Daniel Roth" userId="02261a5d-b764-49c2-b6b6-041bd43f80dd" providerId="ADAL" clId="{ACD88805-933E-451E-B8C0-3A0363889D14}" dt="2019-05-05T05:37:24.255" v="2553" actId="14100"/>
        <pc:sldMkLst>
          <pc:docMk/>
          <pc:sldMk cId="1510099791" sldId="10203"/>
        </pc:sldMkLst>
        <pc:spChg chg="mod">
          <ac:chgData name="Daniel Roth" userId="02261a5d-b764-49c2-b6b6-041bd43f80dd" providerId="ADAL" clId="{ACD88805-933E-451E-B8C0-3A0363889D14}" dt="2019-05-05T05:37:24.255" v="2553" actId="14100"/>
          <ac:spMkLst>
            <pc:docMk/>
            <pc:sldMk cId="1510099791" sldId="10203"/>
            <ac:spMk id="13" creationId="{888AB276-1A12-40C9-8777-1E9E262F5067}"/>
          </ac:spMkLst>
        </pc:spChg>
      </pc:sldChg>
      <pc:sldChg chg="modSp add">
        <pc:chgData name="Daniel Roth" userId="02261a5d-b764-49c2-b6b6-041bd43f80dd" providerId="ADAL" clId="{ACD88805-933E-451E-B8C0-3A0363889D14}" dt="2019-05-05T05:37:47.388" v="2558" actId="14100"/>
        <pc:sldMkLst>
          <pc:docMk/>
          <pc:sldMk cId="1627923607" sldId="10204"/>
        </pc:sldMkLst>
        <pc:spChg chg="mod">
          <ac:chgData name="Daniel Roth" userId="02261a5d-b764-49c2-b6b6-041bd43f80dd" providerId="ADAL" clId="{ACD88805-933E-451E-B8C0-3A0363889D14}" dt="2019-05-05T05:37:47.388" v="2558" actId="14100"/>
          <ac:spMkLst>
            <pc:docMk/>
            <pc:sldMk cId="1627923607" sldId="10204"/>
            <ac:spMk id="13" creationId="{888AB276-1A12-40C9-8777-1E9E262F5067}"/>
          </ac:spMkLst>
        </pc:spChg>
      </pc:sldChg>
      <pc:sldChg chg="addSp delSp modSp add del ord">
        <pc:chgData name="Daniel Roth" userId="02261a5d-b764-49c2-b6b6-041bd43f80dd" providerId="ADAL" clId="{ACD88805-933E-451E-B8C0-3A0363889D14}" dt="2019-05-07T02:17:49.176" v="4085" actId="2696"/>
        <pc:sldMkLst>
          <pc:docMk/>
          <pc:sldMk cId="1894891039" sldId="10205"/>
        </pc:sldMkLst>
        <pc:spChg chg="mod">
          <ac:chgData name="Daniel Roth" userId="02261a5d-b764-49c2-b6b6-041bd43f80dd" providerId="ADAL" clId="{ACD88805-933E-451E-B8C0-3A0363889D14}" dt="2019-05-05T05:43:03.881" v="2587" actId="20577"/>
          <ac:spMkLst>
            <pc:docMk/>
            <pc:sldMk cId="1894891039" sldId="10205"/>
            <ac:spMk id="2" creationId="{3957AA30-882B-40B8-8040-8727A7C353CB}"/>
          </ac:spMkLst>
        </pc:spChg>
        <pc:spChg chg="add del">
          <ac:chgData name="Daniel Roth" userId="02261a5d-b764-49c2-b6b6-041bd43f80dd" providerId="ADAL" clId="{ACD88805-933E-451E-B8C0-3A0363889D14}" dt="2019-05-07T02:02:48.278" v="4024"/>
          <ac:spMkLst>
            <pc:docMk/>
            <pc:sldMk cId="1894891039" sldId="10205"/>
            <ac:spMk id="4" creationId="{FBBD0C66-7E1C-49D7-B75A-5F84B98F8ABB}"/>
          </ac:spMkLst>
        </pc:spChg>
        <pc:spChg chg="add del">
          <ac:chgData name="Daniel Roth" userId="02261a5d-b764-49c2-b6b6-041bd43f80dd" providerId="ADAL" clId="{ACD88805-933E-451E-B8C0-3A0363889D14}" dt="2019-05-07T02:02:50.433" v="4026"/>
          <ac:spMkLst>
            <pc:docMk/>
            <pc:sldMk cId="1894891039" sldId="10205"/>
            <ac:spMk id="5" creationId="{E6D14B56-DF2C-4C82-B322-49008EDB3B84}"/>
          </ac:spMkLst>
        </pc:spChg>
      </pc:sldChg>
      <pc:sldChg chg="addSp delSp modSp add modAnim">
        <pc:chgData name="Daniel Roth" userId="02261a5d-b764-49c2-b6b6-041bd43f80dd" providerId="ADAL" clId="{ACD88805-933E-451E-B8C0-3A0363889D14}" dt="2019-05-07T03:10:26.119" v="4874"/>
        <pc:sldMkLst>
          <pc:docMk/>
          <pc:sldMk cId="2130664919" sldId="10206"/>
        </pc:sldMkLst>
        <pc:spChg chg="del">
          <ac:chgData name="Daniel Roth" userId="02261a5d-b764-49c2-b6b6-041bd43f80dd" providerId="ADAL" clId="{ACD88805-933E-451E-B8C0-3A0363889D14}" dt="2019-05-05T05:43:49.716" v="2589"/>
          <ac:spMkLst>
            <pc:docMk/>
            <pc:sldMk cId="2130664919" sldId="10206"/>
            <ac:spMk id="2" creationId="{C57ED7BA-89F8-4719-8565-2EFFCCB546F7}"/>
          </ac:spMkLst>
        </pc:spChg>
        <pc:spChg chg="del">
          <ac:chgData name="Daniel Roth" userId="02261a5d-b764-49c2-b6b6-041bd43f80dd" providerId="ADAL" clId="{ACD88805-933E-451E-B8C0-3A0363889D14}" dt="2019-05-05T05:43:49.716" v="2589"/>
          <ac:spMkLst>
            <pc:docMk/>
            <pc:sldMk cId="2130664919" sldId="10206"/>
            <ac:spMk id="3" creationId="{EBF88F72-2F31-4110-AD4F-8F842715899E}"/>
          </ac:spMkLst>
        </pc:spChg>
        <pc:spChg chg="del">
          <ac:chgData name="Daniel Roth" userId="02261a5d-b764-49c2-b6b6-041bd43f80dd" providerId="ADAL" clId="{ACD88805-933E-451E-B8C0-3A0363889D14}" dt="2019-05-05T05:43:49.716" v="2589"/>
          <ac:spMkLst>
            <pc:docMk/>
            <pc:sldMk cId="2130664919" sldId="10206"/>
            <ac:spMk id="4" creationId="{20112BE1-6421-4425-9305-6794E2AA2AD0}"/>
          </ac:spMkLst>
        </pc:spChg>
        <pc:spChg chg="add del mod">
          <ac:chgData name="Daniel Roth" userId="02261a5d-b764-49c2-b6b6-041bd43f80dd" providerId="ADAL" clId="{ACD88805-933E-451E-B8C0-3A0363889D14}" dt="2019-05-07T03:07:34.770" v="4852" actId="478"/>
          <ac:spMkLst>
            <pc:docMk/>
            <pc:sldMk cId="2130664919" sldId="10206"/>
            <ac:spMk id="5" creationId="{45007D50-2AD3-4CF4-92F3-1AA5ADEC6450}"/>
          </ac:spMkLst>
        </pc:spChg>
        <pc:spChg chg="add del mod">
          <ac:chgData name="Daniel Roth" userId="02261a5d-b764-49c2-b6b6-041bd43f80dd" providerId="ADAL" clId="{ACD88805-933E-451E-B8C0-3A0363889D14}" dt="2019-05-05T05:43:57.714" v="2601"/>
          <ac:spMkLst>
            <pc:docMk/>
            <pc:sldMk cId="2130664919" sldId="10206"/>
            <ac:spMk id="6" creationId="{807D8EC7-7DE0-4D4C-991C-21E372F95B10}"/>
          </ac:spMkLst>
        </pc:spChg>
        <pc:spChg chg="add del mod">
          <ac:chgData name="Daniel Roth" userId="02261a5d-b764-49c2-b6b6-041bd43f80dd" providerId="ADAL" clId="{ACD88805-933E-451E-B8C0-3A0363889D14}" dt="2019-05-07T02:19:09.757" v="4086"/>
          <ac:spMkLst>
            <pc:docMk/>
            <pc:sldMk cId="2130664919" sldId="10206"/>
            <ac:spMk id="7" creationId="{F271562A-626C-4FAC-82E6-7ABF1C0B8EA7}"/>
          </ac:spMkLst>
        </pc:spChg>
        <pc:spChg chg="add del mod">
          <ac:chgData name="Daniel Roth" userId="02261a5d-b764-49c2-b6b6-041bd43f80dd" providerId="ADAL" clId="{ACD88805-933E-451E-B8C0-3A0363889D14}" dt="2019-05-07T02:19:34.503" v="4087"/>
          <ac:spMkLst>
            <pc:docMk/>
            <pc:sldMk cId="2130664919" sldId="10206"/>
            <ac:spMk id="8" creationId="{FA7835A6-3822-42DE-82BE-64620626D4E9}"/>
          </ac:spMkLst>
        </pc:spChg>
        <pc:spChg chg="add del mod">
          <ac:chgData name="Daniel Roth" userId="02261a5d-b764-49c2-b6b6-041bd43f80dd" providerId="ADAL" clId="{ACD88805-933E-451E-B8C0-3A0363889D14}" dt="2019-05-07T02:19:34.503" v="4087"/>
          <ac:spMkLst>
            <pc:docMk/>
            <pc:sldMk cId="2130664919" sldId="10206"/>
            <ac:spMk id="9" creationId="{28E30E94-7B81-4C75-9BF9-1AA5FDA239A8}"/>
          </ac:spMkLst>
        </pc:spChg>
        <pc:spChg chg="add del mod">
          <ac:chgData name="Daniel Roth" userId="02261a5d-b764-49c2-b6b6-041bd43f80dd" providerId="ADAL" clId="{ACD88805-933E-451E-B8C0-3A0363889D14}" dt="2019-05-07T02:19:34.503" v="4087"/>
          <ac:spMkLst>
            <pc:docMk/>
            <pc:sldMk cId="2130664919" sldId="10206"/>
            <ac:spMk id="10" creationId="{28BC95FA-3EED-4A49-8060-FB90A9C6DCA2}"/>
          </ac:spMkLst>
        </pc:spChg>
        <pc:spChg chg="add del mod">
          <ac:chgData name="Daniel Roth" userId="02261a5d-b764-49c2-b6b6-041bd43f80dd" providerId="ADAL" clId="{ACD88805-933E-451E-B8C0-3A0363889D14}" dt="2019-05-07T02:19:34.503" v="4087"/>
          <ac:spMkLst>
            <pc:docMk/>
            <pc:sldMk cId="2130664919" sldId="10206"/>
            <ac:spMk id="11" creationId="{C4964E17-BD4F-44B1-927F-655B44B363FC}"/>
          </ac:spMkLst>
        </pc:spChg>
        <pc:spChg chg="add del mod">
          <ac:chgData name="Daniel Roth" userId="02261a5d-b764-49c2-b6b6-041bd43f80dd" providerId="ADAL" clId="{ACD88805-933E-451E-B8C0-3A0363889D14}" dt="2019-05-07T02:19:34.503" v="4087"/>
          <ac:spMkLst>
            <pc:docMk/>
            <pc:sldMk cId="2130664919" sldId="10206"/>
            <ac:spMk id="12" creationId="{F817A911-617D-4B23-AAA1-22ECFC9AC8BF}"/>
          </ac:spMkLst>
        </pc:spChg>
        <pc:spChg chg="add del mod">
          <ac:chgData name="Daniel Roth" userId="02261a5d-b764-49c2-b6b6-041bd43f80dd" providerId="ADAL" clId="{ACD88805-933E-451E-B8C0-3A0363889D14}" dt="2019-05-07T02:19:34.503" v="4087"/>
          <ac:spMkLst>
            <pc:docMk/>
            <pc:sldMk cId="2130664919" sldId="10206"/>
            <ac:spMk id="13" creationId="{AB489DE2-2717-4E58-82D9-3916323226D8}"/>
          </ac:spMkLst>
        </pc:spChg>
        <pc:spChg chg="add mod">
          <ac:chgData name="Daniel Roth" userId="02261a5d-b764-49c2-b6b6-041bd43f80dd" providerId="ADAL" clId="{ACD88805-933E-451E-B8C0-3A0363889D14}" dt="2019-05-07T03:06:16.919" v="4846" actId="164"/>
          <ac:spMkLst>
            <pc:docMk/>
            <pc:sldMk cId="2130664919" sldId="10206"/>
            <ac:spMk id="14" creationId="{B8037370-350D-441A-988D-6B630A1EBD72}"/>
          </ac:spMkLst>
        </pc:spChg>
        <pc:spChg chg="add mod">
          <ac:chgData name="Daniel Roth" userId="02261a5d-b764-49c2-b6b6-041bd43f80dd" providerId="ADAL" clId="{ACD88805-933E-451E-B8C0-3A0363889D14}" dt="2019-05-07T02:40:18.582" v="4213" actId="164"/>
          <ac:spMkLst>
            <pc:docMk/>
            <pc:sldMk cId="2130664919" sldId="10206"/>
            <ac:spMk id="15" creationId="{DDFBDCF5-1F51-4CC4-938B-8B15413CF097}"/>
          </ac:spMkLst>
        </pc:spChg>
        <pc:spChg chg="add mod">
          <ac:chgData name="Daniel Roth" userId="02261a5d-b764-49c2-b6b6-041bd43f80dd" providerId="ADAL" clId="{ACD88805-933E-451E-B8C0-3A0363889D14}" dt="2019-05-07T03:06:22.386" v="4847" actId="164"/>
          <ac:spMkLst>
            <pc:docMk/>
            <pc:sldMk cId="2130664919" sldId="10206"/>
            <ac:spMk id="16" creationId="{31B40342-106A-4674-A7B8-0DDECC1F2CD0}"/>
          </ac:spMkLst>
        </pc:spChg>
        <pc:spChg chg="add del mod">
          <ac:chgData name="Daniel Roth" userId="02261a5d-b764-49c2-b6b6-041bd43f80dd" providerId="ADAL" clId="{ACD88805-933E-451E-B8C0-3A0363889D14}" dt="2019-05-07T03:07:34.770" v="4852" actId="478"/>
          <ac:spMkLst>
            <pc:docMk/>
            <pc:sldMk cId="2130664919" sldId="10206"/>
            <ac:spMk id="33" creationId="{DF549DC9-6AF9-4F45-B3AD-42E81F37A47B}"/>
          </ac:spMkLst>
        </pc:spChg>
        <pc:spChg chg="add del mod">
          <ac:chgData name="Daniel Roth" userId="02261a5d-b764-49c2-b6b6-041bd43f80dd" providerId="ADAL" clId="{ACD88805-933E-451E-B8C0-3A0363889D14}" dt="2019-05-07T03:07:34.770" v="4852" actId="478"/>
          <ac:spMkLst>
            <pc:docMk/>
            <pc:sldMk cId="2130664919" sldId="10206"/>
            <ac:spMk id="34" creationId="{1D0B0ED9-E927-4799-80AE-800456111698}"/>
          </ac:spMkLst>
        </pc:spChg>
        <pc:spChg chg="add del mod">
          <ac:chgData name="Daniel Roth" userId="02261a5d-b764-49c2-b6b6-041bd43f80dd" providerId="ADAL" clId="{ACD88805-933E-451E-B8C0-3A0363889D14}" dt="2019-05-07T03:07:34.770" v="4852" actId="478"/>
          <ac:spMkLst>
            <pc:docMk/>
            <pc:sldMk cId="2130664919" sldId="10206"/>
            <ac:spMk id="35" creationId="{C7BA0AD8-0AEC-46FA-ACB9-3F35012CAF42}"/>
          </ac:spMkLst>
        </pc:spChg>
        <pc:spChg chg="add del mod">
          <ac:chgData name="Daniel Roth" userId="02261a5d-b764-49c2-b6b6-041bd43f80dd" providerId="ADAL" clId="{ACD88805-933E-451E-B8C0-3A0363889D14}" dt="2019-05-07T03:07:34.770" v="4852" actId="478"/>
          <ac:spMkLst>
            <pc:docMk/>
            <pc:sldMk cId="2130664919" sldId="10206"/>
            <ac:spMk id="36" creationId="{70037C1F-73C1-420E-9213-767EDE86B234}"/>
          </ac:spMkLst>
        </pc:spChg>
        <pc:spChg chg="add del mod">
          <ac:chgData name="Daniel Roth" userId="02261a5d-b764-49c2-b6b6-041bd43f80dd" providerId="ADAL" clId="{ACD88805-933E-451E-B8C0-3A0363889D14}" dt="2019-05-07T03:07:34.770" v="4852" actId="478"/>
          <ac:spMkLst>
            <pc:docMk/>
            <pc:sldMk cId="2130664919" sldId="10206"/>
            <ac:spMk id="37" creationId="{DA9EA453-13A3-445F-82F9-CFF6FEBF9C1E}"/>
          </ac:spMkLst>
        </pc:spChg>
        <pc:spChg chg="add del mod">
          <ac:chgData name="Daniel Roth" userId="02261a5d-b764-49c2-b6b6-041bd43f80dd" providerId="ADAL" clId="{ACD88805-933E-451E-B8C0-3A0363889D14}" dt="2019-05-07T03:07:34.770" v="4852" actId="478"/>
          <ac:spMkLst>
            <pc:docMk/>
            <pc:sldMk cId="2130664919" sldId="10206"/>
            <ac:spMk id="38" creationId="{3467E38F-AF69-4366-A6BD-851A986FA8FF}"/>
          </ac:spMkLst>
        </pc:spChg>
        <pc:spChg chg="add del mod">
          <ac:chgData name="Daniel Roth" userId="02261a5d-b764-49c2-b6b6-041bd43f80dd" providerId="ADAL" clId="{ACD88805-933E-451E-B8C0-3A0363889D14}" dt="2019-05-07T03:07:34.770" v="4852" actId="478"/>
          <ac:spMkLst>
            <pc:docMk/>
            <pc:sldMk cId="2130664919" sldId="10206"/>
            <ac:spMk id="45" creationId="{462B8C4B-401B-4291-AEA9-108A8D592700}"/>
          </ac:spMkLst>
        </pc:spChg>
        <pc:grpChg chg="add del mod">
          <ac:chgData name="Daniel Roth" userId="02261a5d-b764-49c2-b6b6-041bd43f80dd" providerId="ADAL" clId="{ACD88805-933E-451E-B8C0-3A0363889D14}" dt="2019-05-07T02:38:26.696" v="4201" actId="165"/>
          <ac:grpSpMkLst>
            <pc:docMk/>
            <pc:sldMk cId="2130664919" sldId="10206"/>
            <ac:grpSpMk id="27" creationId="{0913C476-E592-4D3E-8AA9-BECDB02CB636}"/>
          </ac:grpSpMkLst>
        </pc:grpChg>
        <pc:grpChg chg="add del mod">
          <ac:chgData name="Daniel Roth" userId="02261a5d-b764-49c2-b6b6-041bd43f80dd" providerId="ADAL" clId="{ACD88805-933E-451E-B8C0-3A0363889D14}" dt="2019-05-07T03:07:34.770" v="4852" actId="478"/>
          <ac:grpSpMkLst>
            <pc:docMk/>
            <pc:sldMk cId="2130664919" sldId="10206"/>
            <ac:grpSpMk id="32" creationId="{ABB9C06D-493F-4D0A-92E3-7532AC38525E}"/>
          </ac:grpSpMkLst>
        </pc:grpChg>
        <pc:grpChg chg="add del mod">
          <ac:chgData name="Daniel Roth" userId="02261a5d-b764-49c2-b6b6-041bd43f80dd" providerId="ADAL" clId="{ACD88805-933E-451E-B8C0-3A0363889D14}" dt="2019-05-07T03:07:34.770" v="4852" actId="478"/>
          <ac:grpSpMkLst>
            <pc:docMk/>
            <pc:sldMk cId="2130664919" sldId="10206"/>
            <ac:grpSpMk id="43" creationId="{E89D8F61-D0F6-4E4C-97FF-B8EDA2098E65}"/>
          </ac:grpSpMkLst>
        </pc:grpChg>
        <pc:grpChg chg="add del mod">
          <ac:chgData name="Daniel Roth" userId="02261a5d-b764-49c2-b6b6-041bd43f80dd" providerId="ADAL" clId="{ACD88805-933E-451E-B8C0-3A0363889D14}" dt="2019-05-07T03:07:34.770" v="4852" actId="478"/>
          <ac:grpSpMkLst>
            <pc:docMk/>
            <pc:sldMk cId="2130664919" sldId="10206"/>
            <ac:grpSpMk id="44" creationId="{192E8B1E-A0EE-45F4-AC8A-0221A3B6BC47}"/>
          </ac:grpSpMkLst>
        </pc:grpChg>
        <pc:picChg chg="add mod">
          <ac:chgData name="Daniel Roth" userId="02261a5d-b764-49c2-b6b6-041bd43f80dd" providerId="ADAL" clId="{ACD88805-933E-451E-B8C0-3A0363889D14}" dt="2019-05-07T03:06:16.919" v="4846" actId="164"/>
          <ac:picMkLst>
            <pc:docMk/>
            <pc:sldMk cId="2130664919" sldId="10206"/>
            <ac:picMk id="18" creationId="{BC189FDF-65D9-47E4-B2C5-FFA325279428}"/>
          </ac:picMkLst>
        </pc:picChg>
        <pc:picChg chg="add mod">
          <ac:chgData name="Daniel Roth" userId="02261a5d-b764-49c2-b6b6-041bd43f80dd" providerId="ADAL" clId="{ACD88805-933E-451E-B8C0-3A0363889D14}" dt="2019-05-07T02:40:18.582" v="4213" actId="164"/>
          <ac:picMkLst>
            <pc:docMk/>
            <pc:sldMk cId="2130664919" sldId="10206"/>
            <ac:picMk id="20" creationId="{F61C6107-AEB8-4384-B79B-64CEA5AFCE36}"/>
          </ac:picMkLst>
        </pc:picChg>
        <pc:picChg chg="add del mod">
          <ac:chgData name="Daniel Roth" userId="02261a5d-b764-49c2-b6b6-041bd43f80dd" providerId="ADAL" clId="{ACD88805-933E-451E-B8C0-3A0363889D14}" dt="2019-05-07T02:38:18.784" v="4200" actId="478"/>
          <ac:picMkLst>
            <pc:docMk/>
            <pc:sldMk cId="2130664919" sldId="10206"/>
            <ac:picMk id="22" creationId="{4AA8363A-5397-4B32-AF66-308477206ACF}"/>
          </ac:picMkLst>
        </pc:picChg>
        <pc:picChg chg="add del mod topLvl">
          <ac:chgData name="Daniel Roth" userId="02261a5d-b764-49c2-b6b6-041bd43f80dd" providerId="ADAL" clId="{ACD88805-933E-451E-B8C0-3A0363889D14}" dt="2019-05-07T02:38:28.958" v="4202" actId="478"/>
          <ac:picMkLst>
            <pc:docMk/>
            <pc:sldMk cId="2130664919" sldId="10206"/>
            <ac:picMk id="24" creationId="{C42388CD-4016-47E0-AF88-F801BD074422}"/>
          </ac:picMkLst>
        </pc:picChg>
        <pc:picChg chg="add del mod topLvl">
          <ac:chgData name="Daniel Roth" userId="02261a5d-b764-49c2-b6b6-041bd43f80dd" providerId="ADAL" clId="{ACD88805-933E-451E-B8C0-3A0363889D14}" dt="2019-05-07T02:38:28.958" v="4202" actId="478"/>
          <ac:picMkLst>
            <pc:docMk/>
            <pc:sldMk cId="2130664919" sldId="10206"/>
            <ac:picMk id="26" creationId="{E4D223D7-1F4E-4C65-BEDD-21256565514D}"/>
          </ac:picMkLst>
        </pc:picChg>
        <pc:picChg chg="add del mod">
          <ac:chgData name="Daniel Roth" userId="02261a5d-b764-49c2-b6b6-041bd43f80dd" providerId="ADAL" clId="{ACD88805-933E-451E-B8C0-3A0363889D14}" dt="2019-05-07T02:39:33.132" v="4209" actId="478"/>
          <ac:picMkLst>
            <pc:docMk/>
            <pc:sldMk cId="2130664919" sldId="10206"/>
            <ac:picMk id="29" creationId="{86D9F90F-8378-4258-A78A-F2240B412F6D}"/>
          </ac:picMkLst>
        </pc:picChg>
        <pc:picChg chg="add mod">
          <ac:chgData name="Daniel Roth" userId="02261a5d-b764-49c2-b6b6-041bd43f80dd" providerId="ADAL" clId="{ACD88805-933E-451E-B8C0-3A0363889D14}" dt="2019-05-07T03:06:22.386" v="4847" actId="164"/>
          <ac:picMkLst>
            <pc:docMk/>
            <pc:sldMk cId="2130664919" sldId="10206"/>
            <ac:picMk id="31" creationId="{D55D9672-542C-45D7-A1F4-375577E8B1A8}"/>
          </ac:picMkLst>
        </pc:picChg>
        <pc:picChg chg="add del mod">
          <ac:chgData name="Daniel Roth" userId="02261a5d-b764-49c2-b6b6-041bd43f80dd" providerId="ADAL" clId="{ACD88805-933E-451E-B8C0-3A0363889D14}" dt="2019-05-07T03:07:34.770" v="4852" actId="478"/>
          <ac:picMkLst>
            <pc:docMk/>
            <pc:sldMk cId="2130664919" sldId="10206"/>
            <ac:picMk id="39" creationId="{592953D6-D966-4B58-A88B-AF8FFE7049B3}"/>
          </ac:picMkLst>
        </pc:picChg>
        <pc:picChg chg="add del mod">
          <ac:chgData name="Daniel Roth" userId="02261a5d-b764-49c2-b6b6-041bd43f80dd" providerId="ADAL" clId="{ACD88805-933E-451E-B8C0-3A0363889D14}" dt="2019-05-07T03:07:34.770" v="4852" actId="478"/>
          <ac:picMkLst>
            <pc:docMk/>
            <pc:sldMk cId="2130664919" sldId="10206"/>
            <ac:picMk id="40" creationId="{4C705F56-0214-4D61-85C6-E09E61FD3F1C}"/>
          </ac:picMkLst>
        </pc:picChg>
        <pc:picChg chg="add del mod">
          <ac:chgData name="Daniel Roth" userId="02261a5d-b764-49c2-b6b6-041bd43f80dd" providerId="ADAL" clId="{ACD88805-933E-451E-B8C0-3A0363889D14}" dt="2019-05-07T03:05:00.777" v="4838" actId="478"/>
          <ac:picMkLst>
            <pc:docMk/>
            <pc:sldMk cId="2130664919" sldId="10206"/>
            <ac:picMk id="41" creationId="{67E9C2C3-2C45-46F4-A80B-4CD6F5458244}"/>
          </ac:picMkLst>
        </pc:picChg>
        <pc:picChg chg="add del mod">
          <ac:chgData name="Daniel Roth" userId="02261a5d-b764-49c2-b6b6-041bd43f80dd" providerId="ADAL" clId="{ACD88805-933E-451E-B8C0-3A0363889D14}" dt="2019-05-07T03:07:34.770" v="4852" actId="478"/>
          <ac:picMkLst>
            <pc:docMk/>
            <pc:sldMk cId="2130664919" sldId="10206"/>
            <ac:picMk id="42" creationId="{1EC5E7C4-45B2-48A6-A9BD-E30E662A3338}"/>
          </ac:picMkLst>
        </pc:picChg>
      </pc:sldChg>
      <pc:sldChg chg="addSp delSp modSp add">
        <pc:chgData name="Daniel Roth" userId="02261a5d-b764-49c2-b6b6-041bd43f80dd" providerId="ADAL" clId="{ACD88805-933E-451E-B8C0-3A0363889D14}" dt="2019-05-07T03:27:37.191" v="5142" actId="478"/>
        <pc:sldMkLst>
          <pc:docMk/>
          <pc:sldMk cId="26739617" sldId="10207"/>
        </pc:sldMkLst>
        <pc:spChg chg="mod">
          <ac:chgData name="Daniel Roth" userId="02261a5d-b764-49c2-b6b6-041bd43f80dd" providerId="ADAL" clId="{ACD88805-933E-451E-B8C0-3A0363889D14}" dt="2019-05-05T05:44:56.164" v="2626" actId="20577"/>
          <ac:spMkLst>
            <pc:docMk/>
            <pc:sldMk cId="26739617" sldId="10207"/>
            <ac:spMk id="2" creationId="{58309D0A-047E-45DB-86E2-3C1CEC220664}"/>
          </ac:spMkLst>
        </pc:spChg>
        <pc:spChg chg="del mod">
          <ac:chgData name="Daniel Roth" userId="02261a5d-b764-49c2-b6b6-041bd43f80dd" providerId="ADAL" clId="{ACD88805-933E-451E-B8C0-3A0363889D14}" dt="2019-05-07T03:27:35.488" v="5141" actId="478"/>
          <ac:spMkLst>
            <pc:docMk/>
            <pc:sldMk cId="26739617" sldId="10207"/>
            <ac:spMk id="3" creationId="{AB35A0BE-8E51-44DD-A932-CA744A6BB3F8}"/>
          </ac:spMkLst>
        </pc:spChg>
        <pc:spChg chg="add del mod">
          <ac:chgData name="Daniel Roth" userId="02261a5d-b764-49c2-b6b6-041bd43f80dd" providerId="ADAL" clId="{ACD88805-933E-451E-B8C0-3A0363889D14}" dt="2019-05-07T03:27:37.191" v="5142" actId="478"/>
          <ac:spMkLst>
            <pc:docMk/>
            <pc:sldMk cId="26739617" sldId="10207"/>
            <ac:spMk id="5" creationId="{23E6ACFC-D089-4ABB-87FD-AB33ECA39C21}"/>
          </ac:spMkLst>
        </pc:spChg>
      </pc:sldChg>
      <pc:sldChg chg="modSp add">
        <pc:chgData name="Daniel Roth" userId="02261a5d-b764-49c2-b6b6-041bd43f80dd" providerId="ADAL" clId="{ACD88805-933E-451E-B8C0-3A0363889D14}" dt="2019-05-05T05:45:16.245" v="2653" actId="20577"/>
        <pc:sldMkLst>
          <pc:docMk/>
          <pc:sldMk cId="1529559422" sldId="10208"/>
        </pc:sldMkLst>
        <pc:spChg chg="mod">
          <ac:chgData name="Daniel Roth" userId="02261a5d-b764-49c2-b6b6-041bd43f80dd" providerId="ADAL" clId="{ACD88805-933E-451E-B8C0-3A0363889D14}" dt="2019-05-05T05:45:16.245" v="2653" actId="20577"/>
          <ac:spMkLst>
            <pc:docMk/>
            <pc:sldMk cId="1529559422" sldId="10208"/>
            <ac:spMk id="2" creationId="{58309D0A-047E-45DB-86E2-3C1CEC220664}"/>
          </ac:spMkLst>
        </pc:spChg>
      </pc:sldChg>
      <pc:sldChg chg="addSp delSp modSp add">
        <pc:chgData name="Daniel Roth" userId="02261a5d-b764-49c2-b6b6-041bd43f80dd" providerId="ADAL" clId="{ACD88805-933E-451E-B8C0-3A0363889D14}" dt="2019-05-07T03:28:15.426" v="5152" actId="478"/>
        <pc:sldMkLst>
          <pc:docMk/>
          <pc:sldMk cId="2580711684" sldId="10209"/>
        </pc:sldMkLst>
        <pc:spChg chg="mod">
          <ac:chgData name="Daniel Roth" userId="02261a5d-b764-49c2-b6b6-041bd43f80dd" providerId="ADAL" clId="{ACD88805-933E-451E-B8C0-3A0363889D14}" dt="2019-05-05T05:45:35.731" v="2685" actId="20577"/>
          <ac:spMkLst>
            <pc:docMk/>
            <pc:sldMk cId="2580711684" sldId="10209"/>
            <ac:spMk id="2" creationId="{58309D0A-047E-45DB-86E2-3C1CEC220664}"/>
          </ac:spMkLst>
        </pc:spChg>
        <pc:spChg chg="del">
          <ac:chgData name="Daniel Roth" userId="02261a5d-b764-49c2-b6b6-041bd43f80dd" providerId="ADAL" clId="{ACD88805-933E-451E-B8C0-3A0363889D14}" dt="2019-05-07T03:28:13.184" v="5151" actId="478"/>
          <ac:spMkLst>
            <pc:docMk/>
            <pc:sldMk cId="2580711684" sldId="10209"/>
            <ac:spMk id="3" creationId="{AB35A0BE-8E51-44DD-A932-CA744A6BB3F8}"/>
          </ac:spMkLst>
        </pc:spChg>
        <pc:spChg chg="add del mod">
          <ac:chgData name="Daniel Roth" userId="02261a5d-b764-49c2-b6b6-041bd43f80dd" providerId="ADAL" clId="{ACD88805-933E-451E-B8C0-3A0363889D14}" dt="2019-05-07T03:28:15.426" v="5152" actId="478"/>
          <ac:spMkLst>
            <pc:docMk/>
            <pc:sldMk cId="2580711684" sldId="10209"/>
            <ac:spMk id="5" creationId="{8BF90041-4E11-4117-BD91-FEDC164137B7}"/>
          </ac:spMkLst>
        </pc:spChg>
      </pc:sldChg>
      <pc:sldChg chg="addSp delSp modSp add">
        <pc:chgData name="Daniel Roth" userId="02261a5d-b764-49c2-b6b6-041bd43f80dd" providerId="ADAL" clId="{ACD88805-933E-451E-B8C0-3A0363889D14}" dt="2019-05-07T13:24:40.093" v="5627" actId="20577"/>
        <pc:sldMkLst>
          <pc:docMk/>
          <pc:sldMk cId="471400738" sldId="10210"/>
        </pc:sldMkLst>
        <pc:spChg chg="mod">
          <ac:chgData name="Daniel Roth" userId="02261a5d-b764-49c2-b6b6-041bd43f80dd" providerId="ADAL" clId="{ACD88805-933E-451E-B8C0-3A0363889D14}" dt="2019-05-07T13:24:40.093" v="5627" actId="20577"/>
          <ac:spMkLst>
            <pc:docMk/>
            <pc:sldMk cId="471400738" sldId="10210"/>
            <ac:spMk id="2" creationId="{58309D0A-047E-45DB-86E2-3C1CEC220664}"/>
          </ac:spMkLst>
        </pc:spChg>
        <pc:spChg chg="del">
          <ac:chgData name="Daniel Roth" userId="02261a5d-b764-49c2-b6b6-041bd43f80dd" providerId="ADAL" clId="{ACD88805-933E-451E-B8C0-3A0363889D14}" dt="2019-05-07T03:28:04.825" v="5149" actId="478"/>
          <ac:spMkLst>
            <pc:docMk/>
            <pc:sldMk cId="471400738" sldId="10210"/>
            <ac:spMk id="3" creationId="{AB35A0BE-8E51-44DD-A932-CA744A6BB3F8}"/>
          </ac:spMkLst>
        </pc:spChg>
        <pc:spChg chg="add del mod">
          <ac:chgData name="Daniel Roth" userId="02261a5d-b764-49c2-b6b6-041bd43f80dd" providerId="ADAL" clId="{ACD88805-933E-451E-B8C0-3A0363889D14}" dt="2019-05-07T03:28:06.953" v="5150" actId="478"/>
          <ac:spMkLst>
            <pc:docMk/>
            <pc:sldMk cId="471400738" sldId="10210"/>
            <ac:spMk id="5" creationId="{77CC5764-F042-487B-AEC2-02F9F3737C9B}"/>
          </ac:spMkLst>
        </pc:spChg>
      </pc:sldChg>
      <pc:sldChg chg="addSp delSp modSp add">
        <pc:chgData name="Daniel Roth" userId="02261a5d-b764-49c2-b6b6-041bd43f80dd" providerId="ADAL" clId="{ACD88805-933E-451E-B8C0-3A0363889D14}" dt="2019-05-07T03:28:01.733" v="5148" actId="478"/>
        <pc:sldMkLst>
          <pc:docMk/>
          <pc:sldMk cId="2606075810" sldId="10211"/>
        </pc:sldMkLst>
        <pc:spChg chg="mod">
          <ac:chgData name="Daniel Roth" userId="02261a5d-b764-49c2-b6b6-041bd43f80dd" providerId="ADAL" clId="{ACD88805-933E-451E-B8C0-3A0363889D14}" dt="2019-05-05T05:46:47.105" v="2737" actId="20577"/>
          <ac:spMkLst>
            <pc:docMk/>
            <pc:sldMk cId="2606075810" sldId="10211"/>
            <ac:spMk id="2" creationId="{58309D0A-047E-45DB-86E2-3C1CEC220664}"/>
          </ac:spMkLst>
        </pc:spChg>
        <pc:spChg chg="del">
          <ac:chgData name="Daniel Roth" userId="02261a5d-b764-49c2-b6b6-041bd43f80dd" providerId="ADAL" clId="{ACD88805-933E-451E-B8C0-3A0363889D14}" dt="2019-05-07T03:28:00.021" v="5147" actId="478"/>
          <ac:spMkLst>
            <pc:docMk/>
            <pc:sldMk cId="2606075810" sldId="10211"/>
            <ac:spMk id="3" creationId="{AB35A0BE-8E51-44DD-A932-CA744A6BB3F8}"/>
          </ac:spMkLst>
        </pc:spChg>
        <pc:spChg chg="add del mod">
          <ac:chgData name="Daniel Roth" userId="02261a5d-b764-49c2-b6b6-041bd43f80dd" providerId="ADAL" clId="{ACD88805-933E-451E-B8C0-3A0363889D14}" dt="2019-05-07T03:28:01.733" v="5148" actId="478"/>
          <ac:spMkLst>
            <pc:docMk/>
            <pc:sldMk cId="2606075810" sldId="10211"/>
            <ac:spMk id="5" creationId="{E77D7B5E-D7A5-4FB4-8D10-6D5D06B5EA24}"/>
          </ac:spMkLst>
        </pc:spChg>
      </pc:sldChg>
      <pc:sldChg chg="addSp delSp modSp add">
        <pc:chgData name="Daniel Roth" userId="02261a5d-b764-49c2-b6b6-041bd43f80dd" providerId="ADAL" clId="{ACD88805-933E-451E-B8C0-3A0363889D14}" dt="2019-05-07T03:27:54.940" v="5146" actId="478"/>
        <pc:sldMkLst>
          <pc:docMk/>
          <pc:sldMk cId="3389996225" sldId="10212"/>
        </pc:sldMkLst>
        <pc:spChg chg="mod">
          <ac:chgData name="Daniel Roth" userId="02261a5d-b764-49c2-b6b6-041bd43f80dd" providerId="ADAL" clId="{ACD88805-933E-451E-B8C0-3A0363889D14}" dt="2019-05-05T05:47:03.696" v="2756" actId="20577"/>
          <ac:spMkLst>
            <pc:docMk/>
            <pc:sldMk cId="3389996225" sldId="10212"/>
            <ac:spMk id="2" creationId="{58309D0A-047E-45DB-86E2-3C1CEC220664}"/>
          </ac:spMkLst>
        </pc:spChg>
        <pc:spChg chg="del">
          <ac:chgData name="Daniel Roth" userId="02261a5d-b764-49c2-b6b6-041bd43f80dd" providerId="ADAL" clId="{ACD88805-933E-451E-B8C0-3A0363889D14}" dt="2019-05-07T03:27:52.627" v="5145" actId="478"/>
          <ac:spMkLst>
            <pc:docMk/>
            <pc:sldMk cId="3389996225" sldId="10212"/>
            <ac:spMk id="3" creationId="{AB35A0BE-8E51-44DD-A932-CA744A6BB3F8}"/>
          </ac:spMkLst>
        </pc:spChg>
        <pc:spChg chg="add del mod">
          <ac:chgData name="Daniel Roth" userId="02261a5d-b764-49c2-b6b6-041bd43f80dd" providerId="ADAL" clId="{ACD88805-933E-451E-B8C0-3A0363889D14}" dt="2019-05-07T03:27:54.940" v="5146" actId="478"/>
          <ac:spMkLst>
            <pc:docMk/>
            <pc:sldMk cId="3389996225" sldId="10212"/>
            <ac:spMk id="5" creationId="{3FDA5B14-0676-400E-9B7E-4D8AF55AD978}"/>
          </ac:spMkLst>
        </pc:spChg>
      </pc:sldChg>
      <pc:sldChg chg="add del">
        <pc:chgData name="Daniel Roth" userId="02261a5d-b764-49c2-b6b6-041bd43f80dd" providerId="ADAL" clId="{ACD88805-933E-451E-B8C0-3A0363889D14}" dt="2019-05-05T05:47:22.099" v="2758"/>
        <pc:sldMkLst>
          <pc:docMk/>
          <pc:sldMk cId="126133098" sldId="10213"/>
        </pc:sldMkLst>
      </pc:sldChg>
      <pc:sldChg chg="modSp add del">
        <pc:chgData name="Daniel Roth" userId="02261a5d-b764-49c2-b6b6-041bd43f80dd" providerId="ADAL" clId="{ACD88805-933E-451E-B8C0-3A0363889D14}" dt="2019-05-05T05:48:57.667" v="2827" actId="2696"/>
        <pc:sldMkLst>
          <pc:docMk/>
          <pc:sldMk cId="276756563" sldId="10213"/>
        </pc:sldMkLst>
        <pc:spChg chg="mod">
          <ac:chgData name="Daniel Roth" userId="02261a5d-b764-49c2-b6b6-041bd43f80dd" providerId="ADAL" clId="{ACD88805-933E-451E-B8C0-3A0363889D14}" dt="2019-05-05T05:48:45.530" v="2826" actId="20577"/>
          <ac:spMkLst>
            <pc:docMk/>
            <pc:sldMk cId="276756563" sldId="10213"/>
            <ac:spMk id="2" creationId="{EF3F7372-AEE1-426C-835B-D8A93FF3032F}"/>
          </ac:spMkLst>
        </pc:spChg>
      </pc:sldChg>
      <pc:sldChg chg="add del setBg">
        <pc:chgData name="Daniel Roth" userId="02261a5d-b764-49c2-b6b6-041bd43f80dd" providerId="ADAL" clId="{ACD88805-933E-451E-B8C0-3A0363889D14}" dt="2019-05-05T05:49:34.566" v="2829"/>
        <pc:sldMkLst>
          <pc:docMk/>
          <pc:sldMk cId="1501998226" sldId="10213"/>
        </pc:sldMkLst>
      </pc:sldChg>
      <pc:sldChg chg="add del">
        <pc:chgData name="Daniel Roth" userId="02261a5d-b764-49c2-b6b6-041bd43f80dd" providerId="ADAL" clId="{ACD88805-933E-451E-B8C0-3A0363889D14}" dt="2019-05-05T06:00:45.549" v="3240" actId="2696"/>
        <pc:sldMkLst>
          <pc:docMk/>
          <pc:sldMk cId="2166248510" sldId="10213"/>
        </pc:sldMkLst>
      </pc:sldChg>
      <pc:sldChg chg="modSp add setBg">
        <pc:chgData name="Daniel Roth" userId="02261a5d-b764-49c2-b6b6-041bd43f80dd" providerId="ADAL" clId="{ACD88805-933E-451E-B8C0-3A0363889D14}" dt="2019-05-05T06:00:32.032" v="3239" actId="20577"/>
        <pc:sldMkLst>
          <pc:docMk/>
          <pc:sldMk cId="4043471538" sldId="10214"/>
        </pc:sldMkLst>
        <pc:spChg chg="mod">
          <ac:chgData name="Daniel Roth" userId="02261a5d-b764-49c2-b6b6-041bd43f80dd" providerId="ADAL" clId="{ACD88805-933E-451E-B8C0-3A0363889D14}" dt="2019-05-05T05:55:13.208" v="3087" actId="20577"/>
          <ac:spMkLst>
            <pc:docMk/>
            <pc:sldMk cId="4043471538" sldId="10214"/>
            <ac:spMk id="2" creationId="{0998E839-AAE0-4D0A-86D0-249276EBC8DC}"/>
          </ac:spMkLst>
        </pc:spChg>
        <pc:spChg chg="mod">
          <ac:chgData name="Daniel Roth" userId="02261a5d-b764-49c2-b6b6-041bd43f80dd" providerId="ADAL" clId="{ACD88805-933E-451E-B8C0-3A0363889D14}" dt="2019-05-05T06:00:32.032" v="3239" actId="20577"/>
          <ac:spMkLst>
            <pc:docMk/>
            <pc:sldMk cId="4043471538" sldId="10214"/>
            <ac:spMk id="3" creationId="{23420F2D-4E09-4CA4-B09C-BE2CA58993EE}"/>
          </ac:spMkLst>
        </pc:spChg>
      </pc:sldChg>
      <pc:sldChg chg="addSp modSp add mod setBg modClrScheme chgLayout">
        <pc:chgData name="Daniel Roth" userId="02261a5d-b764-49c2-b6b6-041bd43f80dd" providerId="ADAL" clId="{ACD88805-933E-451E-B8C0-3A0363889D14}" dt="2019-05-07T03:31:16.594" v="5196" actId="1076"/>
        <pc:sldMkLst>
          <pc:docMk/>
          <pc:sldMk cId="539935995" sldId="10215"/>
        </pc:sldMkLst>
        <pc:spChg chg="add mod">
          <ac:chgData name="Daniel Roth" userId="02261a5d-b764-49c2-b6b6-041bd43f80dd" providerId="ADAL" clId="{ACD88805-933E-451E-B8C0-3A0363889D14}" dt="2019-05-07T03:26:35.063" v="5106" actId="20577"/>
          <ac:spMkLst>
            <pc:docMk/>
            <pc:sldMk cId="539935995" sldId="10215"/>
            <ac:spMk id="7" creationId="{F307AE96-C09B-45C9-A7CD-B05D2CF6F130}"/>
          </ac:spMkLst>
        </pc:spChg>
        <pc:picChg chg="add mod">
          <ac:chgData name="Daniel Roth" userId="02261a5d-b764-49c2-b6b6-041bd43f80dd" providerId="ADAL" clId="{ACD88805-933E-451E-B8C0-3A0363889D14}" dt="2019-05-07T03:31:16.594" v="5196" actId="1076"/>
          <ac:picMkLst>
            <pc:docMk/>
            <pc:sldMk cId="539935995" sldId="10215"/>
            <ac:picMk id="2" creationId="{72718BFB-EA90-444F-9EB1-EAC1993A8514}"/>
          </ac:picMkLst>
        </pc:picChg>
      </pc:sldChg>
      <pc:sldChg chg="add del">
        <pc:chgData name="Daniel Roth" userId="02261a5d-b764-49c2-b6b6-041bd43f80dd" providerId="ADAL" clId="{ACD88805-933E-451E-B8C0-3A0363889D14}" dt="2019-05-07T03:25:24.388" v="5068" actId="2696"/>
        <pc:sldMkLst>
          <pc:docMk/>
          <pc:sldMk cId="706386704" sldId="10215"/>
        </pc:sldMkLst>
      </pc:sldChg>
      <pc:sldChg chg="modSp add del">
        <pc:chgData name="Daniel Roth" userId="02261a5d-b764-49c2-b6b6-041bd43f80dd" providerId="ADAL" clId="{ACD88805-933E-451E-B8C0-3A0363889D14}" dt="2019-05-07T03:12:25.445" v="4905" actId="2696"/>
        <pc:sldMkLst>
          <pc:docMk/>
          <pc:sldMk cId="2387410250" sldId="10215"/>
        </pc:sldMkLst>
        <pc:spChg chg="mod">
          <ac:chgData name="Daniel Roth" userId="02261a5d-b764-49c2-b6b6-041bd43f80dd" providerId="ADAL" clId="{ACD88805-933E-451E-B8C0-3A0363889D14}" dt="2019-05-07T03:11:43.565" v="4903" actId="20577"/>
          <ac:spMkLst>
            <pc:docMk/>
            <pc:sldMk cId="2387410250" sldId="10215"/>
            <ac:spMk id="2" creationId="{F7C60C0C-A886-4013-9AF5-3FE016BCF4D8}"/>
          </ac:spMkLst>
        </pc:spChg>
      </pc:sldChg>
      <pc:sldChg chg="addSp delSp modSp add">
        <pc:chgData name="Daniel Roth" userId="02261a5d-b764-49c2-b6b6-041bd43f80dd" providerId="ADAL" clId="{ACD88805-933E-451E-B8C0-3A0363889D14}" dt="2019-05-07T03:27:31.856" v="5140" actId="478"/>
        <pc:sldMkLst>
          <pc:docMk/>
          <pc:sldMk cId="1920472728" sldId="10216"/>
        </pc:sldMkLst>
        <pc:spChg chg="mod">
          <ac:chgData name="Daniel Roth" userId="02261a5d-b764-49c2-b6b6-041bd43f80dd" providerId="ADAL" clId="{ACD88805-933E-451E-B8C0-3A0363889D14}" dt="2019-05-07T03:27:21.879" v="5138" actId="20577"/>
          <ac:spMkLst>
            <pc:docMk/>
            <pc:sldMk cId="1920472728" sldId="10216"/>
            <ac:spMk id="2" creationId="{58309D0A-047E-45DB-86E2-3C1CEC220664}"/>
          </ac:spMkLst>
        </pc:spChg>
        <pc:spChg chg="del">
          <ac:chgData name="Daniel Roth" userId="02261a5d-b764-49c2-b6b6-041bd43f80dd" providerId="ADAL" clId="{ACD88805-933E-451E-B8C0-3A0363889D14}" dt="2019-05-07T03:27:27.612" v="5139" actId="478"/>
          <ac:spMkLst>
            <pc:docMk/>
            <pc:sldMk cId="1920472728" sldId="10216"/>
            <ac:spMk id="3" creationId="{AB35A0BE-8E51-44DD-A932-CA744A6BB3F8}"/>
          </ac:spMkLst>
        </pc:spChg>
        <pc:spChg chg="add del mod">
          <ac:chgData name="Daniel Roth" userId="02261a5d-b764-49c2-b6b6-041bd43f80dd" providerId="ADAL" clId="{ACD88805-933E-451E-B8C0-3A0363889D14}" dt="2019-05-07T03:27:31.856" v="5140" actId="478"/>
          <ac:spMkLst>
            <pc:docMk/>
            <pc:sldMk cId="1920472728" sldId="10216"/>
            <ac:spMk id="5" creationId="{2895F428-5F35-480F-97E6-C5EC4DFBBA43}"/>
          </ac:spMkLst>
        </pc:spChg>
      </pc:sldChg>
      <pc:sldChg chg="addSp delSp modSp add modAnim">
        <pc:chgData name="Daniel Roth" userId="02261a5d-b764-49c2-b6b6-041bd43f80dd" providerId="ADAL" clId="{ACD88805-933E-451E-B8C0-3A0363889D14}" dt="2019-05-07T17:11:50.637" v="5641" actId="1036"/>
        <pc:sldMkLst>
          <pc:docMk/>
          <pc:sldMk cId="3891522376" sldId="10217"/>
        </pc:sldMkLst>
        <pc:spChg chg="del">
          <ac:chgData name="Daniel Roth" userId="02261a5d-b764-49c2-b6b6-041bd43f80dd" providerId="ADAL" clId="{ACD88805-933E-451E-B8C0-3A0363889D14}" dt="2019-05-07T03:39:23.551" v="5225"/>
          <ac:spMkLst>
            <pc:docMk/>
            <pc:sldMk cId="3891522376" sldId="10217"/>
            <ac:spMk id="2" creationId="{A6FF89C9-AC76-40E0-953D-739E062AF5AC}"/>
          </ac:spMkLst>
        </pc:spChg>
        <pc:spChg chg="add del mod">
          <ac:chgData name="Daniel Roth" userId="02261a5d-b764-49c2-b6b6-041bd43f80dd" providerId="ADAL" clId="{ACD88805-933E-451E-B8C0-3A0363889D14}" dt="2019-05-07T03:39:51.698" v="5232"/>
          <ac:spMkLst>
            <pc:docMk/>
            <pc:sldMk cId="3891522376" sldId="10217"/>
            <ac:spMk id="3" creationId="{E69ECCB9-2D96-43BE-A830-7FA13D696078}"/>
          </ac:spMkLst>
        </pc:spChg>
        <pc:spChg chg="add del mod">
          <ac:chgData name="Daniel Roth" userId="02261a5d-b764-49c2-b6b6-041bd43f80dd" providerId="ADAL" clId="{ACD88805-933E-451E-B8C0-3A0363889D14}" dt="2019-05-07T03:39:51.698" v="5232"/>
          <ac:spMkLst>
            <pc:docMk/>
            <pc:sldMk cId="3891522376" sldId="10217"/>
            <ac:spMk id="4" creationId="{39035680-FFB6-4EC9-9059-915FF73E1162}"/>
          </ac:spMkLst>
        </pc:spChg>
        <pc:spChg chg="add del mod">
          <ac:chgData name="Daniel Roth" userId="02261a5d-b764-49c2-b6b6-041bd43f80dd" providerId="ADAL" clId="{ACD88805-933E-451E-B8C0-3A0363889D14}" dt="2019-05-07T03:39:51.698" v="5232"/>
          <ac:spMkLst>
            <pc:docMk/>
            <pc:sldMk cId="3891522376" sldId="10217"/>
            <ac:spMk id="5" creationId="{A3862972-AA13-462E-8DCE-2427D930C081}"/>
          </ac:spMkLst>
        </pc:spChg>
        <pc:spChg chg="add del mod">
          <ac:chgData name="Daniel Roth" userId="02261a5d-b764-49c2-b6b6-041bd43f80dd" providerId="ADAL" clId="{ACD88805-933E-451E-B8C0-3A0363889D14}" dt="2019-05-07T03:39:51.698" v="5232"/>
          <ac:spMkLst>
            <pc:docMk/>
            <pc:sldMk cId="3891522376" sldId="10217"/>
            <ac:spMk id="6" creationId="{75B77B43-03DA-497D-B02D-43DAB0575FE0}"/>
          </ac:spMkLst>
        </pc:spChg>
        <pc:spChg chg="add del mod">
          <ac:chgData name="Daniel Roth" userId="02261a5d-b764-49c2-b6b6-041bd43f80dd" providerId="ADAL" clId="{ACD88805-933E-451E-B8C0-3A0363889D14}" dt="2019-05-07T03:39:51.698" v="5232"/>
          <ac:spMkLst>
            <pc:docMk/>
            <pc:sldMk cId="3891522376" sldId="10217"/>
            <ac:spMk id="7" creationId="{5DEC5BF5-5797-433D-9DE5-418C3785F049}"/>
          </ac:spMkLst>
        </pc:spChg>
        <pc:spChg chg="add del mod">
          <ac:chgData name="Daniel Roth" userId="02261a5d-b764-49c2-b6b6-041bd43f80dd" providerId="ADAL" clId="{ACD88805-933E-451E-B8C0-3A0363889D14}" dt="2019-05-07T03:39:51.698" v="5232"/>
          <ac:spMkLst>
            <pc:docMk/>
            <pc:sldMk cId="3891522376" sldId="10217"/>
            <ac:spMk id="8" creationId="{EE3CCC89-6206-4A68-A224-2D38A25A43E7}"/>
          </ac:spMkLst>
        </pc:spChg>
        <pc:spChg chg="add del mod">
          <ac:chgData name="Daniel Roth" userId="02261a5d-b764-49c2-b6b6-041bd43f80dd" providerId="ADAL" clId="{ACD88805-933E-451E-B8C0-3A0363889D14}" dt="2019-05-07T03:39:51.698" v="5232"/>
          <ac:spMkLst>
            <pc:docMk/>
            <pc:sldMk cId="3891522376" sldId="10217"/>
            <ac:spMk id="9" creationId="{0DABC418-4814-4286-AB21-5DA600598D25}"/>
          </ac:spMkLst>
        </pc:spChg>
        <pc:spChg chg="add del mod">
          <ac:chgData name="Daniel Roth" userId="02261a5d-b764-49c2-b6b6-041bd43f80dd" providerId="ADAL" clId="{ACD88805-933E-451E-B8C0-3A0363889D14}" dt="2019-05-07T03:58:05.420" v="5469" actId="478"/>
          <ac:spMkLst>
            <pc:docMk/>
            <pc:sldMk cId="3891522376" sldId="10217"/>
            <ac:spMk id="10" creationId="{5BC721F4-A945-4FAE-A4D7-649DC8998E1B}"/>
          </ac:spMkLst>
        </pc:spChg>
        <pc:spChg chg="add del mod">
          <ac:chgData name="Daniel Roth" userId="02261a5d-b764-49c2-b6b6-041bd43f80dd" providerId="ADAL" clId="{ACD88805-933E-451E-B8C0-3A0363889D14}" dt="2019-05-07T03:48:24.078" v="5349" actId="478"/>
          <ac:spMkLst>
            <pc:docMk/>
            <pc:sldMk cId="3891522376" sldId="10217"/>
            <ac:spMk id="11" creationId="{7ECFA502-F1B7-40C3-AC6F-89B703B66600}"/>
          </ac:spMkLst>
        </pc:spChg>
        <pc:spChg chg="add del mod">
          <ac:chgData name="Daniel Roth" userId="02261a5d-b764-49c2-b6b6-041bd43f80dd" providerId="ADAL" clId="{ACD88805-933E-451E-B8C0-3A0363889D14}" dt="2019-05-07T03:53:45.473" v="5403" actId="478"/>
          <ac:spMkLst>
            <pc:docMk/>
            <pc:sldMk cId="3891522376" sldId="10217"/>
            <ac:spMk id="12" creationId="{EE9C95D2-6C11-41D2-AF75-F677559EA1C5}"/>
          </ac:spMkLst>
        </pc:spChg>
        <pc:spChg chg="add mod">
          <ac:chgData name="Daniel Roth" userId="02261a5d-b764-49c2-b6b6-041bd43f80dd" providerId="ADAL" clId="{ACD88805-933E-451E-B8C0-3A0363889D14}" dt="2019-05-07T04:03:43.678" v="5571" actId="164"/>
          <ac:spMkLst>
            <pc:docMk/>
            <pc:sldMk cId="3891522376" sldId="10217"/>
            <ac:spMk id="13" creationId="{E500CDCB-A2E5-45F9-87AC-0137101F61D1}"/>
          </ac:spMkLst>
        </pc:spChg>
        <pc:spChg chg="add mod">
          <ac:chgData name="Daniel Roth" userId="02261a5d-b764-49c2-b6b6-041bd43f80dd" providerId="ADAL" clId="{ACD88805-933E-451E-B8C0-3A0363889D14}" dt="2019-05-07T04:03:30.768" v="5570" actId="164"/>
          <ac:spMkLst>
            <pc:docMk/>
            <pc:sldMk cId="3891522376" sldId="10217"/>
            <ac:spMk id="15" creationId="{AE1A6ABC-1B8A-4E0F-BD4D-A89C1C0FFF65}"/>
          </ac:spMkLst>
        </pc:spChg>
        <pc:spChg chg="add mod">
          <ac:chgData name="Daniel Roth" userId="02261a5d-b764-49c2-b6b6-041bd43f80dd" providerId="ADAL" clId="{ACD88805-933E-451E-B8C0-3A0363889D14}" dt="2019-05-07T03:53:05.713" v="5396" actId="164"/>
          <ac:spMkLst>
            <pc:docMk/>
            <pc:sldMk cId="3891522376" sldId="10217"/>
            <ac:spMk id="16" creationId="{5A4CB48C-774A-4FB6-B2E9-94FEBCCA0D93}"/>
          </ac:spMkLst>
        </pc:spChg>
        <pc:spChg chg="add mod">
          <ac:chgData name="Daniel Roth" userId="02261a5d-b764-49c2-b6b6-041bd43f80dd" providerId="ADAL" clId="{ACD88805-933E-451E-B8C0-3A0363889D14}" dt="2019-05-07T04:03:43.678" v="5571" actId="164"/>
          <ac:spMkLst>
            <pc:docMk/>
            <pc:sldMk cId="3891522376" sldId="10217"/>
            <ac:spMk id="20" creationId="{FC8C2050-EB5A-4841-BD90-AD8B3AD35B49}"/>
          </ac:spMkLst>
        </pc:spChg>
        <pc:spChg chg="add mod">
          <ac:chgData name="Daniel Roth" userId="02261a5d-b764-49c2-b6b6-041bd43f80dd" providerId="ADAL" clId="{ACD88805-933E-451E-B8C0-3A0363889D14}" dt="2019-05-07T03:52:30.105" v="5387" actId="164"/>
          <ac:spMkLst>
            <pc:docMk/>
            <pc:sldMk cId="3891522376" sldId="10217"/>
            <ac:spMk id="21" creationId="{6EE7F3F7-F367-47D4-A0D7-BB0E6E3674D8}"/>
          </ac:spMkLst>
        </pc:spChg>
        <pc:spChg chg="add mod">
          <ac:chgData name="Daniel Roth" userId="02261a5d-b764-49c2-b6b6-041bd43f80dd" providerId="ADAL" clId="{ACD88805-933E-451E-B8C0-3A0363889D14}" dt="2019-05-07T03:51:54.416" v="5378" actId="164"/>
          <ac:spMkLst>
            <pc:docMk/>
            <pc:sldMk cId="3891522376" sldId="10217"/>
            <ac:spMk id="22" creationId="{B7011021-D6A3-4C78-ADD8-00A666AB3873}"/>
          </ac:spMkLst>
        </pc:spChg>
        <pc:spChg chg="add mod">
          <ac:chgData name="Daniel Roth" userId="02261a5d-b764-49c2-b6b6-041bd43f80dd" providerId="ADAL" clId="{ACD88805-933E-451E-B8C0-3A0363889D14}" dt="2019-05-07T04:03:30.768" v="5570" actId="164"/>
          <ac:spMkLst>
            <pc:docMk/>
            <pc:sldMk cId="3891522376" sldId="10217"/>
            <ac:spMk id="23" creationId="{32D7AD68-0DF5-476C-8887-68F53C96C33E}"/>
          </ac:spMkLst>
        </pc:spChg>
        <pc:spChg chg="add del">
          <ac:chgData name="Daniel Roth" userId="02261a5d-b764-49c2-b6b6-041bd43f80dd" providerId="ADAL" clId="{ACD88805-933E-451E-B8C0-3A0363889D14}" dt="2019-05-07T03:55:00.864" v="5418"/>
          <ac:spMkLst>
            <pc:docMk/>
            <pc:sldMk cId="3891522376" sldId="10217"/>
            <ac:spMk id="24" creationId="{4DCE0F4B-E8E9-458D-87F0-324ED3D6840C}"/>
          </ac:spMkLst>
        </pc:spChg>
        <pc:spChg chg="add mod">
          <ac:chgData name="Daniel Roth" userId="02261a5d-b764-49c2-b6b6-041bd43f80dd" providerId="ADAL" clId="{ACD88805-933E-451E-B8C0-3A0363889D14}" dt="2019-05-07T04:04:17.993" v="5572" actId="164"/>
          <ac:spMkLst>
            <pc:docMk/>
            <pc:sldMk cId="3891522376" sldId="10217"/>
            <ac:spMk id="25" creationId="{57BB25CC-8E5E-4E96-BFFF-C4E34406D2D3}"/>
          </ac:spMkLst>
        </pc:spChg>
        <pc:spChg chg="add del mod">
          <ac:chgData name="Daniel Roth" userId="02261a5d-b764-49c2-b6b6-041bd43f80dd" providerId="ADAL" clId="{ACD88805-933E-451E-B8C0-3A0363889D14}" dt="2019-05-07T03:58:07.226" v="5470" actId="478"/>
          <ac:spMkLst>
            <pc:docMk/>
            <pc:sldMk cId="3891522376" sldId="10217"/>
            <ac:spMk id="27" creationId="{A644C6C8-458B-4323-AF72-0D63165FE1E0}"/>
          </ac:spMkLst>
        </pc:spChg>
        <pc:spChg chg="add mod">
          <ac:chgData name="Daniel Roth" userId="02261a5d-b764-49c2-b6b6-041bd43f80dd" providerId="ADAL" clId="{ACD88805-933E-451E-B8C0-3A0363889D14}" dt="2019-05-07T04:04:17.993" v="5572" actId="164"/>
          <ac:spMkLst>
            <pc:docMk/>
            <pc:sldMk cId="3891522376" sldId="10217"/>
            <ac:spMk id="28" creationId="{530BAE4A-B258-46BE-B6E2-FD9B314230F5}"/>
          </ac:spMkLst>
        </pc:spChg>
        <pc:spChg chg="add mod ord">
          <ac:chgData name="Daniel Roth" userId="02261a5d-b764-49c2-b6b6-041bd43f80dd" providerId="ADAL" clId="{ACD88805-933E-451E-B8C0-3A0363889D14}" dt="2019-05-07T04:03:43.678" v="5571" actId="164"/>
          <ac:spMkLst>
            <pc:docMk/>
            <pc:sldMk cId="3891522376" sldId="10217"/>
            <ac:spMk id="29" creationId="{B542288A-81D3-4E2D-90DB-EDEB99BA4BE6}"/>
          </ac:spMkLst>
        </pc:spChg>
        <pc:spChg chg="add mod ord">
          <ac:chgData name="Daniel Roth" userId="02261a5d-b764-49c2-b6b6-041bd43f80dd" providerId="ADAL" clId="{ACD88805-933E-451E-B8C0-3A0363889D14}" dt="2019-05-07T04:03:30.768" v="5570" actId="164"/>
          <ac:spMkLst>
            <pc:docMk/>
            <pc:sldMk cId="3891522376" sldId="10217"/>
            <ac:spMk id="34" creationId="{69DBFEC8-D92A-4DE7-928C-33CAC7E31ABA}"/>
          </ac:spMkLst>
        </pc:spChg>
        <pc:spChg chg="add mod ord">
          <ac:chgData name="Daniel Roth" userId="02261a5d-b764-49c2-b6b6-041bd43f80dd" providerId="ADAL" clId="{ACD88805-933E-451E-B8C0-3A0363889D14}" dt="2019-05-07T04:04:17.993" v="5572" actId="164"/>
          <ac:spMkLst>
            <pc:docMk/>
            <pc:sldMk cId="3891522376" sldId="10217"/>
            <ac:spMk id="35" creationId="{61B1D206-9A72-45B6-B3AB-853F6CE1D0D0}"/>
          </ac:spMkLst>
        </pc:spChg>
        <pc:grpChg chg="add mod">
          <ac:chgData name="Daniel Roth" userId="02261a5d-b764-49c2-b6b6-041bd43f80dd" providerId="ADAL" clId="{ACD88805-933E-451E-B8C0-3A0363889D14}" dt="2019-05-07T04:04:17.993" v="5572" actId="164"/>
          <ac:grpSpMkLst>
            <pc:docMk/>
            <pc:sldMk cId="3891522376" sldId="10217"/>
            <ac:grpSpMk id="17" creationId="{8D1BEB47-FA8A-4BD9-9AEE-A58A06E8E1AF}"/>
          </ac:grpSpMkLst>
        </pc:grpChg>
        <pc:grpChg chg="add mod">
          <ac:chgData name="Daniel Roth" userId="02261a5d-b764-49c2-b6b6-041bd43f80dd" providerId="ADAL" clId="{ACD88805-933E-451E-B8C0-3A0363889D14}" dt="2019-05-07T04:03:43.678" v="5571" actId="164"/>
          <ac:grpSpMkLst>
            <pc:docMk/>
            <pc:sldMk cId="3891522376" sldId="10217"/>
            <ac:grpSpMk id="18" creationId="{13F099C6-F5F9-4D60-A820-03913819EC91}"/>
          </ac:grpSpMkLst>
        </pc:grpChg>
        <pc:grpChg chg="add mod">
          <ac:chgData name="Daniel Roth" userId="02261a5d-b764-49c2-b6b6-041bd43f80dd" providerId="ADAL" clId="{ACD88805-933E-451E-B8C0-3A0363889D14}" dt="2019-05-07T17:11:50.637" v="5641" actId="1036"/>
          <ac:grpSpMkLst>
            <pc:docMk/>
            <pc:sldMk cId="3891522376" sldId="10217"/>
            <ac:grpSpMk id="19" creationId="{F30CF6F0-BA03-4933-84F2-966206B7E7F4}"/>
          </ac:grpSpMkLst>
        </pc:grpChg>
        <pc:grpChg chg="add mod">
          <ac:chgData name="Daniel Roth" userId="02261a5d-b764-49c2-b6b6-041bd43f80dd" providerId="ADAL" clId="{ACD88805-933E-451E-B8C0-3A0363889D14}" dt="2019-05-07T17:11:50.637" v="5641" actId="1036"/>
          <ac:grpSpMkLst>
            <pc:docMk/>
            <pc:sldMk cId="3891522376" sldId="10217"/>
            <ac:grpSpMk id="30" creationId="{2974FE1C-5C5C-44CE-81AE-C81722C45FE5}"/>
          </ac:grpSpMkLst>
        </pc:grpChg>
        <pc:grpChg chg="add mod">
          <ac:chgData name="Daniel Roth" userId="02261a5d-b764-49c2-b6b6-041bd43f80dd" providerId="ADAL" clId="{ACD88805-933E-451E-B8C0-3A0363889D14}" dt="2019-05-07T04:04:28.398" v="5591" actId="1035"/>
          <ac:grpSpMkLst>
            <pc:docMk/>
            <pc:sldMk cId="3891522376" sldId="10217"/>
            <ac:grpSpMk id="31" creationId="{C3E1F800-AA1A-4F4C-BC99-270EB7096D8F}"/>
          </ac:grpSpMkLst>
        </pc:grpChg>
        <pc:grpChg chg="add mod">
          <ac:chgData name="Daniel Roth" userId="02261a5d-b764-49c2-b6b6-041bd43f80dd" providerId="ADAL" clId="{ACD88805-933E-451E-B8C0-3A0363889D14}" dt="2019-05-07T04:04:22.211" v="5581" actId="1036"/>
          <ac:grpSpMkLst>
            <pc:docMk/>
            <pc:sldMk cId="3891522376" sldId="10217"/>
            <ac:grpSpMk id="32" creationId="{4F76FCA7-127D-4D2C-A408-F67B659C7990}"/>
          </ac:grpSpMkLst>
        </pc:grpChg>
        <pc:picChg chg="add del">
          <ac:chgData name="Daniel Roth" userId="02261a5d-b764-49c2-b6b6-041bd43f80dd" providerId="ADAL" clId="{ACD88805-933E-451E-B8C0-3A0363889D14}" dt="2019-05-07T03:39:34.195" v="5230"/>
          <ac:picMkLst>
            <pc:docMk/>
            <pc:sldMk cId="3891522376" sldId="10217"/>
            <ac:picMk id="14" creationId="{A87D513E-CC9A-4155-BB2A-3D4F18EEF3E8}"/>
          </ac:picMkLst>
        </pc:picChg>
        <pc:picChg chg="add del mod ord modCrop">
          <ac:chgData name="Daniel Roth" userId="02261a5d-b764-49c2-b6b6-041bd43f80dd" providerId="ADAL" clId="{ACD88805-933E-451E-B8C0-3A0363889D14}" dt="2019-05-07T03:51:54.416" v="5378" actId="164"/>
          <ac:picMkLst>
            <pc:docMk/>
            <pc:sldMk cId="3891522376" sldId="10217"/>
            <ac:picMk id="1026" creationId="{BDAAEF18-9DBE-45D6-AF2E-9BCBE4668996}"/>
          </ac:picMkLst>
        </pc:picChg>
        <pc:picChg chg="add del">
          <ac:chgData name="Daniel Roth" userId="02261a5d-b764-49c2-b6b6-041bd43f80dd" providerId="ADAL" clId="{ACD88805-933E-451E-B8C0-3A0363889D14}" dt="2019-05-07T03:37:06.145" v="5202"/>
          <ac:picMkLst>
            <pc:docMk/>
            <pc:sldMk cId="3891522376" sldId="10217"/>
            <ac:picMk id="1028" creationId="{55ECC905-D838-479A-8835-97C696A29336}"/>
          </ac:picMkLst>
        </pc:picChg>
        <pc:picChg chg="add mod">
          <ac:chgData name="Daniel Roth" userId="02261a5d-b764-49c2-b6b6-041bd43f80dd" providerId="ADAL" clId="{ACD88805-933E-451E-B8C0-3A0363889D14}" dt="2019-05-07T03:53:05.713" v="5396" actId="164"/>
          <ac:picMkLst>
            <pc:docMk/>
            <pc:sldMk cId="3891522376" sldId="10217"/>
            <ac:picMk id="1030" creationId="{AFF61AB8-6C92-427F-9BB8-A0FA12E4904A}"/>
          </ac:picMkLst>
        </pc:picChg>
        <pc:picChg chg="add mod ord modCrop">
          <ac:chgData name="Daniel Roth" userId="02261a5d-b764-49c2-b6b6-041bd43f80dd" providerId="ADAL" clId="{ACD88805-933E-451E-B8C0-3A0363889D14}" dt="2019-05-07T03:52:30.105" v="5387" actId="164"/>
          <ac:picMkLst>
            <pc:docMk/>
            <pc:sldMk cId="3891522376" sldId="10217"/>
            <ac:picMk id="1032" creationId="{B9E3AF02-107E-4ED7-8535-D153667A5F2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API performance (1k RPS)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solidFill>
                <a:schemeClr val="accent1">
                  <a:alpha val="93000"/>
                </a:schemeClr>
              </a:solidFill>
            </a:ln>
            <a:effectLst/>
          </c:spPr>
          <c:invertIfNegative val="0"/>
          <c:dPt>
            <c:idx val="0"/>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3-3FA9-46C4-AA98-7DBF65B3A246}"/>
              </c:ext>
            </c:extLst>
          </c:dPt>
          <c:dPt>
            <c:idx val="2"/>
            <c:invertIfNegative val="0"/>
            <c:bubble3D val="0"/>
            <c:spPr>
              <a:solidFill>
                <a:schemeClr val="accent1">
                  <a:lumMod val="60000"/>
                  <a:lumOff val="40000"/>
                </a:schemeClr>
              </a:solidFill>
              <a:ln>
                <a:solidFill>
                  <a:schemeClr val="accent1">
                    <a:alpha val="93000"/>
                  </a:schemeClr>
                </a:solidFill>
              </a:ln>
              <a:effectLst/>
            </c:spPr>
            <c:extLst>
              <c:ext xmlns:c16="http://schemas.microsoft.com/office/drawing/2014/chart" uri="{C3380CC4-5D6E-409C-BE32-E72D297353CC}">
                <c16:uniqueId val="{00000002-3FA9-46C4-AA98-7DBF65B3A24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Sheet1!$A$1:$C$1</c:f>
              <c:strCache>
                <c:ptCount val="3"/>
                <c:pt idx="0">
                  <c:v>Middleware</c:v>
                </c:pt>
                <c:pt idx="1">
                  <c:v>Min API</c:v>
                </c:pt>
                <c:pt idx="2">
                  <c:v>Controller</c:v>
                </c:pt>
              </c:strCache>
            </c:strRef>
          </c:cat>
          <c:val>
            <c:numRef>
              <c:f>Sheet1!$A$2:$C$2</c:f>
              <c:numCache>
                <c:formatCode>General</c:formatCode>
                <c:ptCount val="3"/>
                <c:pt idx="0">
                  <c:v>984</c:v>
                </c:pt>
                <c:pt idx="1">
                  <c:v>820</c:v>
                </c:pt>
                <c:pt idx="2">
                  <c:v>425</c:v>
                </c:pt>
              </c:numCache>
            </c:numRef>
          </c:val>
          <c:extLst>
            <c:ext xmlns:c16="http://schemas.microsoft.com/office/drawing/2014/chart" uri="{C3380CC4-5D6E-409C-BE32-E72D297353CC}">
              <c16:uniqueId val="{00000000-3FA9-46C4-AA98-7DBF65B3A246}"/>
            </c:ext>
          </c:extLst>
        </c:ser>
        <c:dLbls>
          <c:dLblPos val="outEnd"/>
          <c:showLegendKey val="0"/>
          <c:showVal val="1"/>
          <c:showCatName val="0"/>
          <c:showSerName val="0"/>
          <c:showPercent val="0"/>
          <c:showBubbleSize val="0"/>
        </c:dLbls>
        <c:gapWidth val="100"/>
        <c:overlap val="-27"/>
        <c:axId val="268059551"/>
        <c:axId val="268061215"/>
      </c:barChart>
      <c:catAx>
        <c:axId val="26805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61215"/>
        <c:crosses val="autoZero"/>
        <c:auto val="1"/>
        <c:lblAlgn val="ctr"/>
        <c:lblOffset val="100"/>
        <c:noMultiLvlLbl val="0"/>
      </c:catAx>
      <c:valAx>
        <c:axId val="2680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8059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12/2/2021 4:36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12/2/2021 4:27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ASP.NET Core 3.0 is loaded with new features for building modern web applications and services. In this session, we'll show you how to use ASP.NET Core 3.0 to build beautiful and interactive client-side web UI with </a:t>
            </a:r>
            <a:r>
              <a:rPr lang="en-US" sz="882" b="0" i="0" kern="1200" dirty="0" err="1">
                <a:solidFill>
                  <a:schemeClr val="tx1"/>
                </a:solidFill>
                <a:effectLst/>
                <a:latin typeface="Segoe UI" panose="020B0502040204020203" pitchFamily="34" charset="0"/>
                <a:ea typeface="+mn-ea"/>
                <a:cs typeface="+mn-cs"/>
              </a:rPr>
              <a:t>Blazor</a:t>
            </a:r>
            <a:r>
              <a:rPr lang="en-US" sz="882" b="0" i="0" kern="1200" dirty="0">
                <a:solidFill>
                  <a:schemeClr val="tx1"/>
                </a:solidFill>
                <a:effectLst/>
                <a:latin typeface="Segoe UI" panose="020B0502040204020203" pitchFamily="34" charset="0"/>
                <a:ea typeface="+mn-ea"/>
                <a:cs typeface="+mn-cs"/>
              </a:rPr>
              <a:t> backed by high-performance </a:t>
            </a:r>
            <a:r>
              <a:rPr lang="en-US" sz="882" b="0" i="0" kern="1200" dirty="0" err="1">
                <a:solidFill>
                  <a:schemeClr val="tx1"/>
                </a:solidFill>
                <a:effectLst/>
                <a:latin typeface="Segoe UI" panose="020B0502040204020203" pitchFamily="34" charset="0"/>
                <a:ea typeface="+mn-ea"/>
                <a:cs typeface="+mn-cs"/>
              </a:rPr>
              <a:t>gRPC</a:t>
            </a:r>
            <a:r>
              <a:rPr lang="en-US" sz="882" b="0" i="0" kern="1200" dirty="0">
                <a:solidFill>
                  <a:schemeClr val="tx1"/>
                </a:solidFill>
                <a:effectLst/>
                <a:latin typeface="Segoe UI" panose="020B0502040204020203" pitchFamily="34" charset="0"/>
                <a:ea typeface="+mn-ea"/>
                <a:cs typeface="+mn-cs"/>
              </a:rPr>
              <a:t> microservices and long-running worker service processes. We’ll show you how to secure your APIs with </a:t>
            </a:r>
            <a:r>
              <a:rPr lang="en-US" sz="882" b="0" i="0" kern="1200" dirty="0" err="1">
                <a:solidFill>
                  <a:schemeClr val="tx1"/>
                </a:solidFill>
                <a:effectLst/>
                <a:latin typeface="Segoe UI" panose="020B0502040204020203" pitchFamily="34" charset="0"/>
                <a:ea typeface="+mn-ea"/>
                <a:cs typeface="+mn-cs"/>
              </a:rPr>
              <a:t>IdentityServer</a:t>
            </a:r>
            <a:r>
              <a:rPr lang="en-US" sz="882" b="0" i="0" kern="1200" dirty="0">
                <a:solidFill>
                  <a:schemeClr val="tx1"/>
                </a:solidFill>
                <a:effectLst/>
                <a:latin typeface="Segoe UI" panose="020B0502040204020203" pitchFamily="34" charset="0"/>
                <a:ea typeface="+mn-ea"/>
                <a:cs typeface="+mn-cs"/>
              </a:rPr>
              <a:t> integration, use </a:t>
            </a:r>
            <a:r>
              <a:rPr lang="en-US" sz="882" b="0" i="0" kern="1200" dirty="0" err="1">
                <a:solidFill>
                  <a:schemeClr val="tx1"/>
                </a:solidFill>
                <a:effectLst/>
                <a:latin typeface="Segoe UI" panose="020B0502040204020203" pitchFamily="34" charset="0"/>
                <a:ea typeface="+mn-ea"/>
                <a:cs typeface="+mn-cs"/>
              </a:rPr>
              <a:t>SignalR</a:t>
            </a:r>
            <a:r>
              <a:rPr lang="en-US" sz="882" b="0" i="0" kern="1200" dirty="0">
                <a:solidFill>
                  <a:schemeClr val="tx1"/>
                </a:solidFill>
                <a:effectLst/>
                <a:latin typeface="Segoe UI" panose="020B0502040204020203" pitchFamily="34" charset="0"/>
                <a:ea typeface="+mn-ea"/>
                <a:cs typeface="+mn-cs"/>
              </a:rPr>
              <a:t> for client-to-server streaming and take advantage of the latest performance improvements.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0191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2495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94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12/2/2021 4:27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Tx/>
              <a:buChar char="-"/>
            </a:pPr>
            <a:r>
              <a:rPr lang="en-US" dirty="0"/>
              <a:t>Show existing Angular + Auth app</a:t>
            </a:r>
          </a:p>
          <a:p>
            <a:pPr marL="171450" indent="-171450">
              <a:buFontTx/>
              <a:buChar char="-"/>
            </a:pPr>
            <a:r>
              <a:rPr lang="en-US" dirty="0"/>
              <a:t>Click on </a:t>
            </a:r>
            <a:r>
              <a:rPr lang="en-US" dirty="0" err="1"/>
              <a:t>FetchData</a:t>
            </a:r>
            <a:r>
              <a:rPr lang="en-US" dirty="0"/>
              <a:t>, redirects to login</a:t>
            </a:r>
          </a:p>
          <a:p>
            <a:pPr marL="171450" indent="-171450">
              <a:buFontTx/>
              <a:buChar char="-"/>
            </a:pPr>
            <a:r>
              <a:rPr lang="en-US" dirty="0"/>
              <a:t>Register user (using link below)</a:t>
            </a:r>
          </a:p>
          <a:p>
            <a:pPr marL="171450" indent="-171450">
              <a:buFontTx/>
              <a:buChar char="-"/>
            </a:pPr>
            <a:r>
              <a:rPr lang="en-US" dirty="0"/>
              <a:t>See </a:t>
            </a:r>
            <a:r>
              <a:rPr lang="en-US" dirty="0" err="1"/>
              <a:t>FetchData</a:t>
            </a:r>
            <a:r>
              <a:rPr lang="en-US" dirty="0"/>
              <a:t> page with logged in username</a:t>
            </a:r>
          </a:p>
          <a:p>
            <a:pPr marL="171450" indent="-171450">
              <a:buFontTx/>
              <a:buChar char="-"/>
            </a:pPr>
            <a:r>
              <a:rPr lang="en-US" dirty="0"/>
              <a:t>Click on user to see profile</a:t>
            </a:r>
          </a:p>
          <a:p>
            <a:pPr marL="171450" indent="-171450">
              <a:buFontTx/>
              <a:buChar char="-"/>
            </a:pPr>
            <a:r>
              <a:rPr lang="en-US" dirty="0"/>
              <a:t>Click on app home page link</a:t>
            </a:r>
          </a:p>
          <a:p>
            <a:pPr marL="171450" indent="-171450">
              <a:buFontTx/>
              <a:buChar char="-"/>
            </a:pPr>
            <a:r>
              <a:rPr lang="en-US" dirty="0"/>
              <a:t>Logout</a:t>
            </a:r>
          </a:p>
          <a:p>
            <a:pPr marL="171450" indent="-171450">
              <a:buFontTx/>
              <a:buChar char="-"/>
            </a:pPr>
            <a:r>
              <a:rPr lang="en-US" dirty="0"/>
              <a:t>Show code</a:t>
            </a:r>
          </a:p>
          <a:p>
            <a:pPr marL="384432" lvl="1" indent="-171450">
              <a:buFontTx/>
              <a:buChar char="-"/>
            </a:pPr>
            <a:r>
              <a:rPr lang="en-US" dirty="0"/>
              <a:t>Startup: DB, Identity, </a:t>
            </a:r>
            <a:r>
              <a:rPr lang="en-US" dirty="0" err="1"/>
              <a:t>IdentityServer</a:t>
            </a:r>
            <a:r>
              <a:rPr lang="en-US" dirty="0"/>
              <a:t>, API authorization setup</a:t>
            </a:r>
          </a:p>
          <a:p>
            <a:pPr marL="384432" lvl="1" indent="-171450">
              <a:buFontTx/>
              <a:buChar char="-"/>
            </a:pPr>
            <a:r>
              <a:rPr lang="en-US" dirty="0"/>
              <a:t>Angular: authorization module, route guard, token provider</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12/2/2021 4:27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0189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ASP.NET Core comes with everything you need to build beautiful web UI and powerful backend services. The addition of </a:t>
            </a:r>
            <a:r>
              <a:rPr lang="en-US" b="0" dirty="0" err="1">
                <a:solidFill>
                  <a:srgbClr val="D4D4D4"/>
                </a:solidFill>
                <a:effectLst/>
                <a:latin typeface="Consolas" panose="020B0609020204030204" pitchFamily="49" charset="0"/>
              </a:rPr>
              <a:t>Blazor</a:t>
            </a:r>
            <a:r>
              <a:rPr lang="en-US" b="0" dirty="0">
                <a:solidFill>
                  <a:srgbClr val="D4D4D4"/>
                </a:solidFill>
                <a:effectLst/>
                <a:latin typeface="Consolas" panose="020B0609020204030204" pitchFamily="49" charset="0"/>
              </a:rPr>
              <a:t> to ASP.NET Core expands the reach of your .NET web apps to the client.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(MSDN </a:t>
            </a:r>
            <a:r>
              <a:rPr lang="en-US"/>
              <a:t>Magazine September 2017 - https://msdn.microsoft.com/en-us/magazine/mt842512)</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770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https://docs.microsoft.com/en-us/aspnet/core/mvc/razor-pages/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8970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683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4687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4054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7837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12/2/2021 4:58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50486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638057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27784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235133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28350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918846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581963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488961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43906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89354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762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69896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907407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400860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7507043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356695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805833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25701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33224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763796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1947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815455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6791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2432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49810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81195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84763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46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1058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57507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176123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31173383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27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5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681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024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8459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0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928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20562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40338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64830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011793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177798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7234978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240018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7331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531084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784067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6498812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31160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305768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659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912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227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415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4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1515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7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294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5486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464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9425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9495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3593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2698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1001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57809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53322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85374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7040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781199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5725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36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400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52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243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23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5729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666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33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6126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71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1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12/2/2021</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401587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43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12/2/2021</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86412568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7343657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emf"/><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theme" Target="../theme/theme5.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heme" Target="../theme/theme6.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21440340"/>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9" r:id="rId36"/>
    <p:sldLayoutId id="214748492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591634517"/>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77910032"/>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76" r:id="rId2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69563102"/>
      </p:ext>
    </p:extLst>
  </p:cSld>
  <p:clrMap bg1="lt1" tx1="dk1" bg2="lt2" tx2="dk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973" r:id="rId11"/>
    <p:sldLayoutId id="2147484974"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16.svg"/><Relationship Id="rId5" Type="http://schemas.openxmlformats.org/officeDocument/2006/relationships/image" Target="../media/image20.png"/><Relationship Id="rId4" Type="http://schemas.openxmlformats.org/officeDocument/2006/relationships/image" Target="../media/image1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hyperlink" Target="https://docs.asp.net/en/latest/fundamentals/localization.html" TargetMode="External"/><Relationship Id="rId2" Type="http://schemas.openxmlformats.org/officeDocument/2006/relationships/notesSlide" Target="../notesSlides/notesSlide7.xml"/><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spnet/Mvc/tree/dev/src/Microsoft.AspNet.Mvc.TagHelpers" TargetMode="External"/><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microsoft.com/download" TargetMode="External"/><Relationship Id="rId1" Type="http://schemas.openxmlformats.org/officeDocument/2006/relationships/slideLayout" Target="../slideLayouts/slideLayout38.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2800" dirty="0"/>
              <a:t>Web Development with .NET 6</a:t>
            </a:r>
            <a:endParaRPr lang="en-US" sz="4800"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Speaker Name</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MVC</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337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a:xfrm>
            <a:off x="269238" y="1575993"/>
            <a:ext cx="11653523" cy="1982081"/>
          </a:xfrm>
        </p:spPr>
        <p:txBody>
          <a:bodyPr/>
          <a:lstStyle/>
          <a:p>
            <a:pPr marL="560241" indent="-560241">
              <a:buFont typeface="Arial" panose="020B0604020202020204" pitchFamily="34" charset="0"/>
              <a:buChar char="•"/>
            </a:pPr>
            <a:r>
              <a:rPr lang="en-US" dirty="0"/>
              <a:t>MVC developer flow</a:t>
            </a:r>
          </a:p>
          <a:p>
            <a:pPr marL="560241" indent="-560241">
              <a:buFont typeface="Arial" panose="020B0604020202020204" pitchFamily="34" charset="0"/>
              <a:buChar char="•"/>
            </a:pPr>
            <a:r>
              <a:rPr lang="en-US" dirty="0"/>
              <a:t>Models / Views / Controllers</a:t>
            </a:r>
          </a:p>
          <a:p>
            <a:pPr marL="560241" indent="-560241">
              <a:buFont typeface="Arial" panose="020B0604020202020204" pitchFamily="34" charset="0"/>
              <a:buChar char="•"/>
            </a:pPr>
            <a:r>
              <a:rPr lang="en-US" dirty="0"/>
              <a:t>Routing / Attribute Routing</a:t>
            </a:r>
          </a:p>
          <a:p>
            <a:pPr marL="560241" indent="-560241">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13049005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E2554AB7-0ED1-4FE1-AB65-FA7B4E9718B9}"/>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560241" indent="-560241">
              <a:buFont typeface="Arial" panose="020B0604020202020204" pitchFamily="34" charset="0"/>
              <a:buChar char="•"/>
            </a:pPr>
            <a:r>
              <a:rPr lang="en-US" dirty="0"/>
              <a:t>No </a:t>
            </a:r>
            <a:r>
              <a:rPr lang="en-US" dirty="0" err="1"/>
              <a:t>web.config</a:t>
            </a:r>
            <a:r>
              <a:rPr lang="en-US" dirty="0"/>
              <a:t> (configuration)</a:t>
            </a:r>
          </a:p>
          <a:p>
            <a:pPr marL="560241" indent="-560241">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60241" indent="-560241">
              <a:buFont typeface="Arial" panose="020B0604020202020204" pitchFamily="34" charset="0"/>
              <a:buChar char="•"/>
            </a:pPr>
            <a:r>
              <a:rPr lang="en-US" dirty="0"/>
              <a:t>No CSS / JS in project root (</a:t>
            </a:r>
            <a:r>
              <a:rPr lang="en-US" dirty="0" err="1"/>
              <a:t>wwwroot</a:t>
            </a:r>
            <a:r>
              <a:rPr lang="en-US" dirty="0"/>
              <a:t>)</a:t>
            </a:r>
          </a:p>
          <a:p>
            <a:pPr marL="560241" indent="-560241">
              <a:buFont typeface="Arial" panose="020B0604020202020204" pitchFamily="34" charset="0"/>
              <a:buChar char="•"/>
            </a:pPr>
            <a:r>
              <a:rPr lang="en-US" dirty="0"/>
              <a:t>bower and </a:t>
            </a:r>
            <a:r>
              <a:rPr lang="en-US" dirty="0" err="1"/>
              <a:t>bowerrc</a:t>
            </a:r>
            <a:endParaRPr lang="en-US" dirty="0"/>
          </a:p>
          <a:p>
            <a:pPr marL="560241" indent="-560241">
              <a:buFont typeface="Arial" panose="020B0604020202020204" pitchFamily="34" charset="0"/>
              <a:buChar char="•"/>
            </a:pPr>
            <a:r>
              <a:rPr lang="en-US" dirty="0" err="1"/>
              <a:t>bundleconfig.json</a:t>
            </a:r>
            <a:endParaRPr lang="en-US" dirty="0"/>
          </a:p>
          <a:p>
            <a:pPr marL="560241" indent="-560241">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60241" indent="-560241">
              <a:buFont typeface="Arial" panose="020B0604020202020204" pitchFamily="34" charset="0"/>
              <a:buChar char="•"/>
            </a:pPr>
            <a:r>
              <a:rPr lang="en-US" dirty="0"/>
              <a:t>Run with </a:t>
            </a:r>
            <a:r>
              <a:rPr lang="en-US" dirty="0" err="1"/>
              <a:t>IISExpress</a:t>
            </a:r>
            <a:r>
              <a:rPr lang="en-US" dirty="0"/>
              <a:t> / Kestrel</a:t>
            </a:r>
          </a:p>
        </p:txBody>
      </p:sp>
      <p:sp>
        <p:nvSpPr>
          <p:cNvPr id="9" name="Title 1">
            <a:extLst>
              <a:ext uri="{FF2B5EF4-FFF2-40B4-BE49-F238E27FC236}">
                <a16:creationId xmlns:a16="http://schemas.microsoft.com/office/drawing/2014/main" id="{719AFFBA-CB5C-4C32-A71B-8091C6F0AB40}"/>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What’s Changed</a:t>
            </a:r>
          </a:p>
        </p:txBody>
      </p:sp>
    </p:spTree>
    <p:extLst>
      <p:ext uri="{BB962C8B-B14F-4D97-AF65-F5344CB8AC3E}">
        <p14:creationId xmlns:p14="http://schemas.microsoft.com/office/powerpoint/2010/main" val="302650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E896-DA6B-41C5-BA01-2F84130670F5}"/>
              </a:ext>
            </a:extLst>
          </p:cNvPr>
          <p:cNvSpPr>
            <a:spLocks noGrp="1"/>
          </p:cNvSpPr>
          <p:nvPr>
            <p:ph type="title"/>
          </p:nvPr>
        </p:nvSpPr>
        <p:spPr/>
        <p:txBody>
          <a:bodyPr>
            <a:normAutofit/>
          </a:bodyPr>
          <a:lstStyle/>
          <a:p>
            <a:r>
              <a:rPr lang="en-US" sz="3600" dirty="0" err="1"/>
              <a:t>Whats</a:t>
            </a:r>
            <a:r>
              <a:rPr lang="en-US" sz="3600" dirty="0"/>
              <a:t> new in .NET 6 for MVC &amp; Razor Pages</a:t>
            </a:r>
          </a:p>
        </p:txBody>
      </p:sp>
      <p:sp>
        <p:nvSpPr>
          <p:cNvPr id="3" name="Content Placeholder 2">
            <a:extLst>
              <a:ext uri="{FF2B5EF4-FFF2-40B4-BE49-F238E27FC236}">
                <a16:creationId xmlns:a16="http://schemas.microsoft.com/office/drawing/2014/main" id="{10380144-696D-4DA2-8C35-5151C85D520A}"/>
              </a:ext>
            </a:extLst>
          </p:cNvPr>
          <p:cNvSpPr>
            <a:spLocks noGrp="1"/>
          </p:cNvSpPr>
          <p:nvPr>
            <p:ph idx="1"/>
          </p:nvPr>
        </p:nvSpPr>
        <p:spPr/>
        <p:txBody>
          <a:bodyPr/>
          <a:lstStyle/>
          <a:p>
            <a:r>
              <a:rPr lang="en-US" dirty="0"/>
              <a:t>CSS isolation</a:t>
            </a:r>
          </a:p>
          <a:p>
            <a:r>
              <a:rPr lang="en-US" dirty="0"/>
              <a:t>Async streaming</a:t>
            </a:r>
          </a:p>
          <a:p>
            <a:r>
              <a:rPr lang="en-US" dirty="0" err="1"/>
              <a:t>IAsyncDisposable</a:t>
            </a:r>
            <a:endParaRPr lang="en-US" dirty="0"/>
          </a:p>
          <a:p>
            <a:r>
              <a:rPr lang="en-US" dirty="0"/>
              <a:t>Bootstrap 5.1</a:t>
            </a:r>
          </a:p>
          <a:p>
            <a:r>
              <a:rPr lang="en-US" dirty="0"/>
              <a:t>Improved </a:t>
            </a:r>
            <a:r>
              <a:rPr lang="en-US" dirty="0" err="1"/>
              <a:t>OpenAPI</a:t>
            </a:r>
            <a:r>
              <a:rPr lang="en-US" dirty="0"/>
              <a:t> support</a:t>
            </a:r>
          </a:p>
          <a:p>
            <a:r>
              <a:rPr lang="en-US" dirty="0"/>
              <a:t>Optional parameters for View Component tag helpers</a:t>
            </a:r>
          </a:p>
        </p:txBody>
      </p:sp>
    </p:spTree>
    <p:extLst>
      <p:ext uri="{BB962C8B-B14F-4D97-AF65-F5344CB8AC3E}">
        <p14:creationId xmlns:p14="http://schemas.microsoft.com/office/powerpoint/2010/main" val="307604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0A2E4014-0798-41D6-9156-663374305E2F}"/>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i="1" dirty="0"/>
              <a:t>(some aren’t MVC features but are useful for MVC dev)</a:t>
            </a:r>
          </a:p>
          <a:p>
            <a:pPr marL="560241" indent="-560241">
              <a:buFont typeface="Arial" panose="020B0604020202020204" pitchFamily="34" charset="0"/>
              <a:buChar char="•"/>
            </a:pPr>
            <a:r>
              <a:rPr lang="en-US" dirty="0"/>
              <a:t>Views get </a:t>
            </a:r>
            <a:r>
              <a:rPr lang="en-US" dirty="0" err="1"/>
              <a:t>TagHelpers</a:t>
            </a:r>
            <a:endParaRPr lang="en-US" dirty="0"/>
          </a:p>
          <a:p>
            <a:pPr marL="560241" indent="-560241">
              <a:buFont typeface="Arial" panose="020B0604020202020204" pitchFamily="34" charset="0"/>
              <a:buChar char="•"/>
            </a:pPr>
            <a:r>
              <a:rPr lang="en-US" dirty="0"/>
              <a:t>DI more thoroughly integrated</a:t>
            </a:r>
          </a:p>
          <a:p>
            <a:pPr marL="560241" indent="-560241">
              <a:buFont typeface="Arial" panose="020B0604020202020204" pitchFamily="34" charset="0"/>
              <a:buChar char="•"/>
            </a:pPr>
            <a:r>
              <a:rPr lang="en-US" dirty="0">
                <a:hlinkClick r:id="rId3"/>
              </a:rPr>
              <a:t>Globalization / localization</a:t>
            </a:r>
            <a:endParaRPr lang="en-US" dirty="0"/>
          </a:p>
          <a:p>
            <a:pPr marL="560241" indent="-560241">
              <a:buFont typeface="Arial" panose="020B0604020202020204" pitchFamily="34" charset="0"/>
              <a:buChar char="•"/>
            </a:pPr>
            <a:r>
              <a:rPr lang="en-US" dirty="0"/>
              <a:t>MVC + APIs merged</a:t>
            </a:r>
          </a:p>
        </p:txBody>
      </p:sp>
      <p:sp>
        <p:nvSpPr>
          <p:cNvPr id="11" name="Title 1">
            <a:extLst>
              <a:ext uri="{FF2B5EF4-FFF2-40B4-BE49-F238E27FC236}">
                <a16:creationId xmlns:a16="http://schemas.microsoft.com/office/drawing/2014/main" id="{372D6974-4C4F-4116-9F76-BEBEBBAB9B0E}"/>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What’s new</a:t>
            </a:r>
          </a:p>
        </p:txBody>
      </p:sp>
    </p:spTree>
    <p:extLst>
      <p:ext uri="{BB962C8B-B14F-4D97-AF65-F5344CB8AC3E}">
        <p14:creationId xmlns:p14="http://schemas.microsoft.com/office/powerpoint/2010/main" val="2274131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Tag Helpers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716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EB6EE55A-544B-4076-8785-573FFBC82ED6}"/>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marL="0" indent="0">
              <a:lnSpc>
                <a:spcPct val="90000"/>
              </a:lnSpc>
              <a:buNone/>
            </a:pPr>
            <a:r>
              <a:rPr lang="en-US" sz="2400"/>
              <a:t>HTML helpers expressed as tags</a:t>
            </a:r>
          </a:p>
          <a:p>
            <a:pPr marL="0" indent="0">
              <a:lnSpc>
                <a:spcPct val="90000"/>
              </a:lnSpc>
              <a:buNone/>
            </a:pPr>
            <a:r>
              <a:rPr lang="en-US" sz="2400"/>
              <a:t>Ex. Instead of: </a:t>
            </a:r>
          </a:p>
          <a:p>
            <a:pPr marL="0" indent="0">
              <a:lnSpc>
                <a:spcPct val="90000"/>
              </a:lnSpc>
              <a:buNone/>
            </a:pPr>
            <a:r>
              <a:rPr lang="it-IT" sz="2400" b="1"/>
              <a:t>@Html.LabelFor(m =&gt; m.UserName, new { @class = "col-md-2 control-label" })</a:t>
            </a:r>
            <a:endParaRPr lang="en-US" sz="2400" b="1"/>
          </a:p>
          <a:p>
            <a:pPr marL="0" indent="0">
              <a:lnSpc>
                <a:spcPct val="90000"/>
              </a:lnSpc>
              <a:buNone/>
            </a:pPr>
            <a:r>
              <a:rPr lang="en-US" sz="2400"/>
              <a:t>Write this: </a:t>
            </a:r>
          </a:p>
          <a:p>
            <a:pPr marL="0" indent="0">
              <a:lnSpc>
                <a:spcPct val="90000"/>
              </a:lnSpc>
              <a:buNone/>
            </a:pPr>
            <a:r>
              <a:rPr lang="en-US" sz="2400" b="1"/>
              <a:t>&lt;label asp-for="</a:t>
            </a:r>
            <a:r>
              <a:rPr lang="en-US" sz="2400" b="1" err="1"/>
              <a:t>UserName</a:t>
            </a:r>
            <a:r>
              <a:rPr lang="en-US" sz="2400" b="1"/>
              <a:t>" class="col-md-2 control-label"&gt;&lt;/label&gt;</a:t>
            </a:r>
          </a:p>
          <a:p>
            <a:pPr marL="0" indent="0">
              <a:lnSpc>
                <a:spcPct val="90000"/>
              </a:lnSpc>
              <a:buNone/>
            </a:pPr>
            <a:endParaRPr lang="en-US" sz="2400"/>
          </a:p>
          <a:p>
            <a:pPr marL="0" indent="0">
              <a:lnSpc>
                <a:spcPct val="90000"/>
              </a:lnSpc>
              <a:buNone/>
            </a:pPr>
            <a:r>
              <a:rPr lang="en-US" sz="2400"/>
              <a:t>Easier to customize with additional attributes</a:t>
            </a:r>
          </a:p>
          <a:p>
            <a:pPr marL="0" indent="0">
              <a:lnSpc>
                <a:spcPct val="90000"/>
              </a:lnSpc>
              <a:buNone/>
            </a:pPr>
            <a:endParaRPr lang="en-US" sz="2400"/>
          </a:p>
          <a:p>
            <a:pPr marL="0" indent="0">
              <a:lnSpc>
                <a:spcPct val="90000"/>
              </a:lnSpc>
              <a:buNone/>
            </a:pPr>
            <a:r>
              <a:rPr lang="en-US" sz="2400"/>
              <a:t>Work seamlessly with the HTML editor</a:t>
            </a:r>
          </a:p>
        </p:txBody>
      </p:sp>
      <p:sp>
        <p:nvSpPr>
          <p:cNvPr id="13" name="Title 3">
            <a:extLst>
              <a:ext uri="{FF2B5EF4-FFF2-40B4-BE49-F238E27FC236}">
                <a16:creationId xmlns:a16="http://schemas.microsoft.com/office/drawing/2014/main" id="{18667A55-79F4-4633-9FB6-0200B2887BDC}"/>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err="1"/>
              <a:t>TagHelpers</a:t>
            </a:r>
            <a:endParaRPr lang="en-US"/>
          </a:p>
        </p:txBody>
      </p:sp>
    </p:spTree>
    <p:extLst>
      <p:ext uri="{BB962C8B-B14F-4D97-AF65-F5344CB8AC3E}">
        <p14:creationId xmlns:p14="http://schemas.microsoft.com/office/powerpoint/2010/main" val="32888220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609356"/>
          </a:xfrm>
          <a:solidFill>
            <a:schemeClr val="bg1">
              <a:lumMod val="85000"/>
            </a:schemeClr>
          </a:solidFill>
        </p:spPr>
        <p:txBody>
          <a:bodyPr>
            <a:normAutofit fontScale="77500" lnSpcReduction="20000"/>
          </a:bodyPr>
          <a:lstStyle/>
          <a:p>
            <a:pPr marL="0" indent="0">
              <a:buNone/>
            </a:pPr>
            <a:r>
              <a:rPr lang="en-US" sz="3136" dirty="0">
                <a:solidFill>
                  <a:schemeClr val="tx1"/>
                </a:solidFill>
                <a:latin typeface="Consolas" panose="020B0609020204030204" pitchFamily="49" charset="0"/>
              </a:rPr>
              <a:t>@using (</a:t>
            </a:r>
            <a:r>
              <a:rPr lang="en-US" sz="3136" dirty="0" err="1">
                <a:solidFill>
                  <a:schemeClr val="tx1"/>
                </a:solidFill>
                <a:latin typeface="Consolas" panose="020B0609020204030204" pitchFamily="49" charset="0"/>
              </a:rPr>
              <a:t>Html.BeginForm</a:t>
            </a:r>
            <a:r>
              <a:rPr lang="en-US" sz="3136" dirty="0">
                <a:solidFill>
                  <a:schemeClr val="tx1"/>
                </a:solidFill>
                <a:latin typeface="Consolas" panose="020B0609020204030204" pitchFamily="49" charset="0"/>
              </a:rPr>
              <a:t>(new { </a:t>
            </a:r>
            <a:r>
              <a:rPr lang="en-US" sz="3136" dirty="0" err="1">
                <a:solidFill>
                  <a:schemeClr val="tx1"/>
                </a:solidFill>
                <a:latin typeface="Consolas" panose="020B0609020204030204" pitchFamily="49" charset="0"/>
              </a:rPr>
              <a:t>ReturnUrl</a:t>
            </a:r>
            <a:r>
              <a:rPr lang="en-US" sz="3136" dirty="0">
                <a:solidFill>
                  <a:schemeClr val="tx1"/>
                </a:solidFill>
                <a:latin typeface="Consolas" panose="020B0609020204030204" pitchFamily="49" charset="0"/>
              </a:rPr>
              <a:t> = </a:t>
            </a:r>
            <a:r>
              <a:rPr lang="en-US" sz="3136" dirty="0" err="1">
                <a:solidFill>
                  <a:schemeClr val="tx1"/>
                </a:solidFill>
                <a:latin typeface="Consolas" panose="020B0609020204030204" pitchFamily="49" charset="0"/>
              </a:rPr>
              <a:t>ViewBag.ReturnUrl</a:t>
            </a:r>
            <a:r>
              <a:rPr lang="en-US" sz="3136" dirty="0">
                <a:solidFill>
                  <a:schemeClr val="tx1"/>
                </a:solidFill>
                <a:latin typeface="Consolas" panose="020B0609020204030204" pitchFamily="49" charset="0"/>
              </a:rPr>
              <a:t> })) {</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Html.AntiForgeryToken</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Html.ValidationSummary</a:t>
            </a:r>
            <a:r>
              <a:rPr lang="en-US" sz="3136" dirty="0">
                <a:solidFill>
                  <a:schemeClr val="tx1"/>
                </a:solidFill>
                <a:latin typeface="Consolas" panose="020B0609020204030204" pitchFamily="49" charset="0"/>
              </a:rPr>
              <a:t>(true)</a:t>
            </a:r>
          </a:p>
          <a:p>
            <a:pPr marL="0" indent="0">
              <a:buNone/>
            </a:pPr>
            <a:endParaRPr lang="en-US" sz="3136" dirty="0">
              <a:solidFill>
                <a:schemeClr val="tx1"/>
              </a:solidFill>
              <a:latin typeface="Consolas" panose="020B0609020204030204" pitchFamily="49" charset="0"/>
            </a:endParaRP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fieldset</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&lt;legend&gt;Log in Form&lt;/legend&gt;</a:t>
            </a:r>
          </a:p>
          <a:p>
            <a:pPr marL="0" indent="0">
              <a:buNone/>
            </a:pPr>
            <a:r>
              <a:rPr lang="en-US" sz="3136" dirty="0">
                <a:solidFill>
                  <a:schemeClr val="tx1"/>
                </a:solidFill>
                <a:latin typeface="Consolas" panose="020B0609020204030204" pitchFamily="49" charset="0"/>
              </a:rPr>
              <a:t>        &lt;</a:t>
            </a:r>
            <a:r>
              <a:rPr lang="en-US" sz="3136" dirty="0" err="1">
                <a:solidFill>
                  <a:schemeClr val="tx1"/>
                </a:solidFill>
                <a:latin typeface="Consolas" panose="020B0609020204030204" pitchFamily="49" charset="0"/>
              </a:rPr>
              <a:t>ol</a:t>
            </a:r>
            <a:r>
              <a:rPr lang="en-US" sz="3136" dirty="0">
                <a:solidFill>
                  <a:schemeClr val="tx1"/>
                </a:solidFill>
                <a:latin typeface="Consolas" panose="020B0609020204030204" pitchFamily="49" charset="0"/>
              </a:rPr>
              <a:t>&gt;</a:t>
            </a:r>
          </a:p>
          <a:p>
            <a:pPr marL="0" indent="0">
              <a:buNone/>
            </a:pPr>
            <a:r>
              <a:rPr lang="en-US" sz="3136" dirty="0">
                <a:solidFill>
                  <a:schemeClr val="tx1"/>
                </a:solidFill>
                <a:latin typeface="Consolas" panose="020B0609020204030204" pitchFamily="49" charset="0"/>
              </a:rPr>
              <a:t>            &lt;li&gt;</a:t>
            </a:r>
          </a:p>
          <a:p>
            <a:pPr marL="0" indent="0">
              <a:buNone/>
            </a:pPr>
            <a:r>
              <a:rPr lang="en-US" sz="3136" dirty="0">
                <a:solidFill>
                  <a:schemeClr val="tx1"/>
                </a:solidFill>
                <a:latin typeface="Consolas" panose="020B0609020204030204" pitchFamily="49" charset="0"/>
              </a:rPr>
              <a:t>                </a:t>
            </a:r>
            <a:r>
              <a:rPr lang="en-US" sz="3136" b="1" dirty="0">
                <a:solidFill>
                  <a:schemeClr val="tx1"/>
                </a:solidFill>
                <a:latin typeface="Consolas" panose="020B0609020204030204" pitchFamily="49" charset="0"/>
              </a:rPr>
              <a:t>@</a:t>
            </a:r>
            <a:r>
              <a:rPr lang="en-US" sz="3136" b="1" dirty="0" err="1">
                <a:solidFill>
                  <a:schemeClr val="tx1"/>
                </a:solidFill>
                <a:latin typeface="Consolas" panose="020B0609020204030204" pitchFamily="49" charset="0"/>
              </a:rPr>
              <a:t>Html.LabelFor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b="1" dirty="0">
                <a:solidFill>
                  <a:schemeClr val="tx1"/>
                </a:solidFill>
                <a:latin typeface="Consolas" panose="020B0609020204030204" pitchFamily="49" charset="0"/>
              </a:rPr>
              <a:t>                @</a:t>
            </a:r>
            <a:r>
              <a:rPr lang="en-US" sz="3136" b="1" dirty="0" err="1">
                <a:solidFill>
                  <a:schemeClr val="tx1"/>
                </a:solidFill>
                <a:latin typeface="Consolas" panose="020B0609020204030204" pitchFamily="49" charset="0"/>
              </a:rPr>
              <a:t>Html.TextBoxFor</a:t>
            </a:r>
            <a:r>
              <a:rPr lang="en-US" sz="3136" b="1" dirty="0">
                <a:solidFill>
                  <a:schemeClr val="tx1"/>
                </a:solidFill>
                <a:latin typeface="Consolas" panose="020B0609020204030204" pitchFamily="49" charset="0"/>
              </a:rPr>
              <a:t>(m =&gt; </a:t>
            </a:r>
            <a:r>
              <a:rPr lang="en-US" sz="3136" b="1" dirty="0" err="1">
                <a:solidFill>
                  <a:schemeClr val="tx1"/>
                </a:solidFill>
                <a:latin typeface="Consolas" panose="020B0609020204030204" pitchFamily="49" charset="0"/>
              </a:rPr>
              <a:t>m.UserName</a:t>
            </a:r>
            <a:r>
              <a:rPr lang="en-US" sz="3136" b="1"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a:t>
            </a:r>
            <a:r>
              <a:rPr lang="en-US" sz="3136" dirty="0" err="1">
                <a:solidFill>
                  <a:schemeClr val="tx1"/>
                </a:solidFill>
                <a:latin typeface="Consolas" panose="020B0609020204030204" pitchFamily="49" charset="0"/>
              </a:rPr>
              <a:t>Html.ValidationMessageFor</a:t>
            </a:r>
            <a:r>
              <a:rPr lang="en-US" sz="3136" dirty="0">
                <a:solidFill>
                  <a:schemeClr val="tx1"/>
                </a:solidFill>
                <a:latin typeface="Consolas" panose="020B0609020204030204" pitchFamily="49" charset="0"/>
              </a:rPr>
              <a:t>(m =&gt; </a:t>
            </a:r>
            <a:r>
              <a:rPr lang="en-US" sz="3136" dirty="0" err="1">
                <a:solidFill>
                  <a:schemeClr val="tx1"/>
                </a:solidFill>
                <a:latin typeface="Consolas" panose="020B0609020204030204" pitchFamily="49" charset="0"/>
              </a:rPr>
              <a:t>m.UserName</a:t>
            </a:r>
            <a:r>
              <a:rPr lang="en-US" sz="3136" dirty="0">
                <a:solidFill>
                  <a:schemeClr val="tx1"/>
                </a:solidFill>
                <a:latin typeface="Consolas" panose="020B0609020204030204" pitchFamily="49" charset="0"/>
              </a:rPr>
              <a:t>)</a:t>
            </a:r>
          </a:p>
          <a:p>
            <a:pPr marL="0" indent="0">
              <a:buNone/>
            </a:pPr>
            <a:r>
              <a:rPr lang="en-US" sz="3136"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45005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1584" y="12452"/>
            <a:ext cx="11078251" cy="1325187"/>
          </a:xfrm>
        </p:spPr>
        <p:txBody>
          <a:bodyPr>
            <a:normAutofit/>
          </a:bodyPr>
          <a:lstStyle/>
          <a:p>
            <a:r>
              <a:rPr lang="en-US" sz="5881" dirty="0" err="1"/>
              <a:t>TagHelpers</a:t>
            </a:r>
            <a:endParaRPr lang="en-US" sz="5881" dirty="0"/>
          </a:p>
        </p:txBody>
      </p:sp>
      <p:sp>
        <p:nvSpPr>
          <p:cNvPr id="5" name="Text Placeholder 4"/>
          <p:cNvSpPr>
            <a:spLocks noGrp="1"/>
          </p:cNvSpPr>
          <p:nvPr>
            <p:ph idx="1"/>
          </p:nvPr>
        </p:nvSpPr>
        <p:spPr>
          <a:xfrm>
            <a:off x="584200" y="1435503"/>
            <a:ext cx="11018520" cy="4265689"/>
          </a:xfrm>
          <a:solidFill>
            <a:schemeClr val="bg1">
              <a:lumMod val="85000"/>
            </a:schemeClr>
          </a:solidFill>
        </p:spPr>
        <p:txBody>
          <a:bodyPr>
            <a:normAutofit/>
          </a:bodyPr>
          <a:lstStyle/>
          <a:p>
            <a:pPr marL="0" indent="0">
              <a:buNone/>
            </a:pPr>
            <a:r>
              <a:rPr lang="en-US" sz="1961" dirty="0">
                <a:solidFill>
                  <a:schemeClr val="tx1"/>
                </a:solidFill>
                <a:latin typeface="Consolas" panose="020B0609020204030204" pitchFamily="49" charset="0"/>
              </a:rPr>
              <a:t>&lt;form anti-forgery=“true“ validation-summary=“true” action="Create“&gt; </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fieldset</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&lt;legend&gt;Log in Form&lt;/legend&gt;</a:t>
            </a:r>
          </a:p>
          <a:p>
            <a:pPr marL="0" indent="0">
              <a:buNone/>
            </a:pPr>
            <a:r>
              <a:rPr lang="en-US" sz="1961" dirty="0">
                <a:solidFill>
                  <a:schemeClr val="tx1"/>
                </a:solidFill>
                <a:latin typeface="Consolas" panose="020B0609020204030204" pitchFamily="49" charset="0"/>
              </a:rPr>
              <a:t>        &lt;</a:t>
            </a:r>
            <a:r>
              <a:rPr lang="en-US" sz="1961" dirty="0" err="1">
                <a:solidFill>
                  <a:schemeClr val="tx1"/>
                </a:solidFill>
                <a:latin typeface="Consolas" panose="020B0609020204030204" pitchFamily="49" charset="0"/>
              </a:rPr>
              <a:t>ol</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&lt;li&gt;</a:t>
            </a:r>
          </a:p>
          <a:p>
            <a:pPr marL="0" indent="0">
              <a:buNone/>
            </a:pPr>
            <a:r>
              <a:rPr lang="en-US" sz="1961" dirty="0">
                <a:solidFill>
                  <a:schemeClr val="tx1"/>
                </a:solidFill>
                <a:latin typeface="Consolas" panose="020B0609020204030204" pitchFamily="49" charset="0"/>
              </a:rPr>
              <a:t>            &lt;label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&lt;input for=“</a:t>
            </a:r>
            <a:r>
              <a:rPr lang="en-US" sz="1961" dirty="0" err="1">
                <a:solidFill>
                  <a:schemeClr val="tx1"/>
                </a:solidFill>
                <a:latin typeface="Consolas" panose="020B0609020204030204" pitchFamily="49" charset="0"/>
              </a:rPr>
              <a:t>UserName</a:t>
            </a:r>
            <a:r>
              <a:rPr lang="en-US" sz="1961" dirty="0">
                <a:solidFill>
                  <a:schemeClr val="tx1"/>
                </a:solidFill>
                <a:latin typeface="Consolas" panose="020B0609020204030204" pitchFamily="49" charset="0"/>
              </a:rPr>
              <a:t>”&gt;</a:t>
            </a:r>
          </a:p>
          <a:p>
            <a:pPr marL="0" indent="0">
              <a:buNone/>
            </a:pPr>
            <a:r>
              <a:rPr lang="en-US" sz="1961" dirty="0">
                <a:solidFill>
                  <a:schemeClr val="tx1"/>
                </a:solidFill>
                <a:latin typeface="Consolas" panose="020B0609020204030204" pitchFamily="49" charset="0"/>
              </a:rPr>
              <a:t>            &lt;span validation-for="Name" style="</a:t>
            </a:r>
            <a:r>
              <a:rPr lang="en-US" sz="1961" dirty="0" err="1">
                <a:solidFill>
                  <a:schemeClr val="tx1"/>
                </a:solidFill>
                <a:latin typeface="Consolas" panose="020B0609020204030204" pitchFamily="49" charset="0"/>
              </a:rPr>
              <a:t>color:blue</a:t>
            </a:r>
            <a:r>
              <a:rPr lang="en-US" sz="1961" dirty="0">
                <a:solidFill>
                  <a:schemeClr val="tx1"/>
                </a:solidFill>
                <a:latin typeface="Consolas" panose="020B0609020204030204" pitchFamily="49" charset="0"/>
              </a:rPr>
              <a:t>" /&gt;</a:t>
            </a:r>
          </a:p>
          <a:p>
            <a:pPr marL="0" indent="0">
              <a:buNone/>
            </a:pPr>
            <a:r>
              <a:rPr lang="en-US" sz="1961" dirty="0">
                <a:solidFill>
                  <a:schemeClr val="tx1"/>
                </a:solidFill>
                <a:latin typeface="Consolas" panose="020B0609020204030204" pitchFamily="49" charset="0"/>
              </a:rPr>
              <a:t>          &lt;/li&gt;</a:t>
            </a:r>
          </a:p>
        </p:txBody>
      </p:sp>
    </p:spTree>
    <p:extLst>
      <p:ext uri="{BB962C8B-B14F-4D97-AF65-F5344CB8AC3E}">
        <p14:creationId xmlns:p14="http://schemas.microsoft.com/office/powerpoint/2010/main" val="260930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561585" y="1592244"/>
            <a:ext cx="11363359" cy="1975581"/>
          </a:xfrm>
          <a:prstGeom prst="rect">
            <a:avLst/>
          </a:prstGeom>
          <a:solidFill>
            <a:schemeClr val="bg2"/>
          </a:solidFill>
          <a:ln>
            <a:noFill/>
          </a:ln>
          <a:effectLst/>
        </p:spPr>
        <p:txBody>
          <a:bodyPr vert="horz" wrap="none" lIns="91427" tIns="45713" rIns="91427" bIns="45713" numCol="1" anchor="ctr" anchorCtr="0" compatLnSpc="1">
            <a:prstTxWarp prst="textNoShape">
              <a:avLst/>
            </a:prstTxWarp>
            <a:spAutoFit/>
          </a:bodyPr>
          <a:lstStyle/>
          <a:p>
            <a:pPr defTabSz="914225" eaLnBrk="0" fontAlgn="base" hangingPunct="0">
              <a:spcBef>
                <a:spcPct val="0"/>
              </a:spcBef>
              <a:spcAft>
                <a:spcPct val="0"/>
              </a:spcAft>
              <a:defRPr/>
            </a:pPr>
            <a:r>
              <a:rPr lang="en-US" altLang="en-US" sz="2400" kern="0" dirty="0">
                <a:latin typeface="Arial" panose="020B0604020202020204" pitchFamily="34" charset="0"/>
              </a:rPr>
              <a:t>public interface </a:t>
            </a:r>
            <a:r>
              <a:rPr lang="en-US" altLang="en-US" sz="2400" kern="0" dirty="0" err="1">
                <a:latin typeface="Arial" panose="020B0604020202020204" pitchFamily="34" charset="0"/>
              </a:rPr>
              <a:t>ITagHelper</a:t>
            </a:r>
            <a:endParaRPr lang="en-US" altLang="en-US" sz="2400" kern="0" dirty="0">
              <a:latin typeface="Arial" panose="020B0604020202020204" pitchFamily="34" charset="0"/>
            </a:endParaRPr>
          </a:p>
          <a:p>
            <a:pPr defTabSz="914225" eaLnBrk="0" fontAlgn="base" hangingPunct="0">
              <a:spcBef>
                <a:spcPct val="0"/>
              </a:spcBef>
              <a:spcAft>
                <a:spcPct val="0"/>
              </a:spcAft>
              <a:defRPr/>
            </a:pPr>
            <a:r>
              <a:rPr lang="en-US" altLang="en-US" sz="2400" kern="0" dirty="0">
                <a:latin typeface="Arial" panose="020B0604020202020204" pitchFamily="34" charset="0"/>
              </a:rPr>
              <a:t>{</a:t>
            </a:r>
          </a:p>
          <a:p>
            <a:pPr defTabSz="914225" eaLnBrk="0" fontAlgn="base" hangingPunct="0">
              <a:spcBef>
                <a:spcPct val="0"/>
              </a:spcBef>
              <a:spcAft>
                <a:spcPct val="0"/>
              </a:spcAft>
              <a:defRPr/>
            </a:pPr>
            <a:r>
              <a:rPr lang="en-US" altLang="en-US" sz="2400" kern="0" dirty="0">
                <a:latin typeface="Arial" panose="020B0604020202020204" pitchFamily="34" charset="0"/>
              </a:rPr>
              <a:t>	int Order { get; }</a:t>
            </a:r>
          </a:p>
          <a:p>
            <a:pPr defTabSz="914225" eaLnBrk="0" fontAlgn="base" hangingPunct="0">
              <a:spcBef>
                <a:spcPct val="0"/>
              </a:spcBef>
              <a:spcAft>
                <a:spcPct val="0"/>
              </a:spcAft>
              <a:defRPr/>
            </a:pPr>
            <a:r>
              <a:rPr lang="en-US" altLang="en-US" sz="2400" kern="0" dirty="0">
                <a:latin typeface="Arial" panose="020B0604020202020204" pitchFamily="34" charset="0"/>
              </a:rPr>
              <a:t>	Task </a:t>
            </a:r>
            <a:r>
              <a:rPr lang="en-US" altLang="en-US" sz="2400" kern="0" dirty="0" err="1">
                <a:latin typeface="Arial" panose="020B0604020202020204" pitchFamily="34" charset="0"/>
              </a:rPr>
              <a:t>ProcessAsync</a:t>
            </a:r>
            <a:r>
              <a:rPr lang="en-US" altLang="en-US" sz="2400" kern="0" dirty="0">
                <a:latin typeface="Arial" panose="020B0604020202020204" pitchFamily="34" charset="0"/>
              </a:rPr>
              <a:t>(</a:t>
            </a:r>
            <a:r>
              <a:rPr lang="en-US" altLang="en-US" sz="2400" kern="0" dirty="0" err="1">
                <a:latin typeface="Arial" panose="020B0604020202020204" pitchFamily="34" charset="0"/>
              </a:rPr>
              <a:t>TagHelperContext</a:t>
            </a:r>
            <a:r>
              <a:rPr lang="en-US" altLang="en-US" sz="2400" kern="0" dirty="0">
                <a:latin typeface="Arial" panose="020B0604020202020204" pitchFamily="34" charset="0"/>
              </a:rPr>
              <a:t> context, </a:t>
            </a:r>
            <a:r>
              <a:rPr lang="en-US" altLang="en-US" sz="2400" kern="0" dirty="0" err="1">
                <a:latin typeface="Arial" panose="020B0604020202020204" pitchFamily="34" charset="0"/>
              </a:rPr>
              <a:t>TagHelperOutput</a:t>
            </a:r>
            <a:r>
              <a:rPr lang="en-US" altLang="en-US" sz="2400" kern="0" dirty="0">
                <a:latin typeface="Arial" panose="020B0604020202020204" pitchFamily="34" charset="0"/>
              </a:rPr>
              <a:t> output);</a:t>
            </a:r>
          </a:p>
          <a:p>
            <a:pPr defTabSz="914225" eaLnBrk="0" fontAlgn="base" hangingPunct="0">
              <a:spcBef>
                <a:spcPct val="0"/>
              </a:spcBef>
              <a:spcAft>
                <a:spcPct val="0"/>
              </a:spcAft>
              <a:defRPr/>
            </a:pPr>
            <a:r>
              <a:rPr lang="en-US" altLang="en-US" sz="2400" kern="0" dirty="0">
                <a:latin typeface="Arial" panose="020B0604020202020204" pitchFamily="34" charset="0"/>
              </a:rPr>
              <a:t>}</a:t>
            </a:r>
          </a:p>
        </p:txBody>
      </p:sp>
      <p:sp>
        <p:nvSpPr>
          <p:cNvPr id="9" name="Title 3"/>
          <p:cNvSpPr>
            <a:spLocks noGrp="1"/>
          </p:cNvSpPr>
          <p:nvPr>
            <p:ph type="title"/>
          </p:nvPr>
        </p:nvSpPr>
        <p:spPr>
          <a:xfrm>
            <a:off x="561584" y="12452"/>
            <a:ext cx="11078251" cy="1325187"/>
          </a:xfrm>
        </p:spPr>
        <p:txBody>
          <a:bodyPr>
            <a:normAutofit/>
          </a:bodyPr>
          <a:lstStyle/>
          <a:p>
            <a:r>
              <a:rPr lang="en-US" sz="5881" dirty="0" err="1"/>
              <a:t>TagHelpers</a:t>
            </a:r>
            <a:r>
              <a:rPr lang="en-US" sz="5881" dirty="0"/>
              <a:t>: Create Your Own</a:t>
            </a:r>
          </a:p>
        </p:txBody>
      </p:sp>
      <p:sp>
        <p:nvSpPr>
          <p:cNvPr id="10" name="TextBox 9"/>
          <p:cNvSpPr txBox="1"/>
          <p:nvPr/>
        </p:nvSpPr>
        <p:spPr>
          <a:xfrm>
            <a:off x="436233" y="4789521"/>
            <a:ext cx="10354117" cy="830997"/>
          </a:xfrm>
          <a:prstGeom prst="rect">
            <a:avLst/>
          </a:prstGeom>
          <a:noFill/>
        </p:spPr>
        <p:txBody>
          <a:bodyPr wrap="none" rtlCol="0">
            <a:spAutoFit/>
          </a:bodyPr>
          <a:lstStyle/>
          <a:p>
            <a:pPr defTabSz="914225">
              <a:defRPr/>
            </a:pPr>
            <a:r>
              <a:rPr lang="en-US" sz="2400" kern="0" dirty="0"/>
              <a:t>Examples: </a:t>
            </a:r>
            <a:br>
              <a:rPr lang="en-US" sz="2400" kern="0" dirty="0"/>
            </a:br>
            <a:r>
              <a:rPr lang="en-US" sz="2400" kern="0" dirty="0">
                <a:hlinkClick r:id="rId3">
                  <a:extLst>
                    <a:ext uri="{A12FA001-AC4F-418D-AE19-62706E023703}">
                      <ahyp:hlinkClr xmlns:ahyp="http://schemas.microsoft.com/office/drawing/2018/hyperlinkcolor" val="tx"/>
                    </a:ext>
                  </a:extLst>
                </a:hlinkClick>
              </a:rPr>
              <a:t>https://github.com/aspnet/Mvc/tree/dev/src/Microsoft.AspNet.Mvc.TagHelpers</a:t>
            </a:r>
            <a:r>
              <a:rPr lang="en-US" sz="2400" kern="0" dirty="0"/>
              <a:t> </a:t>
            </a:r>
          </a:p>
        </p:txBody>
      </p:sp>
    </p:spTree>
    <p:extLst>
      <p:ext uri="{BB962C8B-B14F-4D97-AF65-F5344CB8AC3E}">
        <p14:creationId xmlns:p14="http://schemas.microsoft.com/office/powerpoint/2010/main" val="23763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EDB4445F-C148-413A-8BBD-59395DE44FEE}"/>
              </a:ext>
            </a:extLst>
          </p:cNvPr>
          <p:cNvSpPr/>
          <p:nvPr/>
        </p:nvSpPr>
        <p:spPr>
          <a:xfrm>
            <a:off x="7020733" y="4860824"/>
            <a:ext cx="1743402" cy="803752"/>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Worker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7" name="Rectangle 136">
            <a:extLst>
              <a:ext uri="{FF2B5EF4-FFF2-40B4-BE49-F238E27FC236}">
                <a16:creationId xmlns:a16="http://schemas.microsoft.com/office/drawing/2014/main" id="{ACF2C55C-0E4A-47CA-B686-70B5261BB6C1}"/>
              </a:ext>
            </a:extLst>
          </p:cNvPr>
          <p:cNvSpPr/>
          <p:nvPr/>
        </p:nvSpPr>
        <p:spPr>
          <a:xfrm>
            <a:off x="5658487" y="1834431"/>
            <a:ext cx="3099816"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Services</a:t>
            </a:r>
          </a:p>
        </p:txBody>
      </p:sp>
      <p:sp>
        <p:nvSpPr>
          <p:cNvPr id="138" name="Rectangle 137">
            <a:extLst>
              <a:ext uri="{FF2B5EF4-FFF2-40B4-BE49-F238E27FC236}">
                <a16:creationId xmlns:a16="http://schemas.microsoft.com/office/drawing/2014/main" id="{6F792103-5EB0-4720-AEC5-BEF66249ACEC}"/>
              </a:ext>
            </a:extLst>
          </p:cNvPr>
          <p:cNvSpPr/>
          <p:nvPr/>
        </p:nvSpPr>
        <p:spPr>
          <a:xfrm>
            <a:off x="6691759" y="2194560"/>
            <a:ext cx="1033272" cy="1234440"/>
          </a:xfrm>
          <a:prstGeom prst="rect">
            <a:avLst/>
          </a:prstGeom>
          <a:solidFill>
            <a:srgbClr val="3E8EED">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E9F511B2-F8EF-4FDF-B264-0FB4DC52D4ED}"/>
              </a:ext>
            </a:extLst>
          </p:cNvPr>
          <p:cNvSpPr/>
          <p:nvPr/>
        </p:nvSpPr>
        <p:spPr>
          <a:xfrm>
            <a:off x="7725031" y="2194560"/>
            <a:ext cx="1033272" cy="1234440"/>
          </a:xfrm>
          <a:prstGeom prst="rect">
            <a:avLst/>
          </a:prstGeom>
          <a:solidFill>
            <a:srgbClr val="28C2D1">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latin typeface="Calibri" panose="020F0502020204030204"/>
                <a:ea typeface="+mn-ea"/>
                <a:cs typeface="+mn-cs"/>
              </a:rPr>
              <a:t>gRPC</a:t>
            </a: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FB61C6-5A96-4D43-B307-BBDAC02DBD6A}"/>
              </a:ext>
            </a:extLst>
          </p:cNvPr>
          <p:cNvSpPr/>
          <p:nvPr/>
        </p:nvSpPr>
        <p:spPr>
          <a:xfrm>
            <a:off x="1448937" y="1836336"/>
            <a:ext cx="4129714" cy="1590596"/>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Web UI</a:t>
            </a:r>
          </a:p>
        </p:txBody>
      </p:sp>
      <p:sp>
        <p:nvSpPr>
          <p:cNvPr id="141" name="Rectangle 140">
            <a:extLst>
              <a:ext uri="{FF2B5EF4-FFF2-40B4-BE49-F238E27FC236}">
                <a16:creationId xmlns:a16="http://schemas.microsoft.com/office/drawing/2014/main" id="{01299785-3B54-4240-8B73-6641FAED837F}"/>
              </a:ext>
            </a:extLst>
          </p:cNvPr>
          <p:cNvSpPr/>
          <p:nvPr/>
        </p:nvSpPr>
        <p:spPr>
          <a:xfrm>
            <a:off x="1448936" y="2191064"/>
            <a:ext cx="1033272" cy="1234440"/>
          </a:xfrm>
          <a:prstGeom prst="rect">
            <a:avLst/>
          </a:prstGeom>
          <a:solidFill>
            <a:srgbClr val="3E8EED"/>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MVC</a:t>
            </a:r>
          </a:p>
        </p:txBody>
      </p:sp>
      <p:sp>
        <p:nvSpPr>
          <p:cNvPr id="142" name="Rectangle 141">
            <a:extLst>
              <a:ext uri="{FF2B5EF4-FFF2-40B4-BE49-F238E27FC236}">
                <a16:creationId xmlns:a16="http://schemas.microsoft.com/office/drawing/2014/main" id="{0B1BC2E3-E9F6-439B-B5F4-481F5D6A143B}"/>
              </a:ext>
            </a:extLst>
          </p:cNvPr>
          <p:cNvSpPr/>
          <p:nvPr/>
        </p:nvSpPr>
        <p:spPr>
          <a:xfrm>
            <a:off x="5658487" y="2194560"/>
            <a:ext cx="1033272" cy="1234440"/>
          </a:xfrm>
          <a:prstGeom prst="rect">
            <a:avLst/>
          </a:prstGeom>
          <a:solidFill>
            <a:srgbClr val="7030A0"/>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 APIs</a:t>
            </a:r>
          </a:p>
        </p:txBody>
      </p:sp>
      <p:sp>
        <p:nvSpPr>
          <p:cNvPr id="143" name="Rectangle 142">
            <a:extLst>
              <a:ext uri="{FF2B5EF4-FFF2-40B4-BE49-F238E27FC236}">
                <a16:creationId xmlns:a16="http://schemas.microsoft.com/office/drawing/2014/main" id="{5ECDAD6D-1A62-416C-BF56-BD5B7B1E98C1}"/>
              </a:ext>
            </a:extLst>
          </p:cNvPr>
          <p:cNvSpPr/>
          <p:nvPr/>
        </p:nvSpPr>
        <p:spPr>
          <a:xfrm>
            <a:off x="2482201" y="2191064"/>
            <a:ext cx="1033272" cy="1234440"/>
          </a:xfrm>
          <a:prstGeom prst="rect">
            <a:avLst/>
          </a:prstGeom>
          <a:solidFill>
            <a:srgbClr val="28C2D1"/>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44" name="Rectangle 143">
            <a:extLst>
              <a:ext uri="{FF2B5EF4-FFF2-40B4-BE49-F238E27FC236}">
                <a16:creationId xmlns:a16="http://schemas.microsoft.com/office/drawing/2014/main" id="{6C1FC056-6020-41D8-B0CD-BB46D14AF620}"/>
              </a:ext>
            </a:extLst>
          </p:cNvPr>
          <p:cNvSpPr/>
          <p:nvPr/>
        </p:nvSpPr>
        <p:spPr>
          <a:xfrm>
            <a:off x="4545379" y="2191857"/>
            <a:ext cx="1033272" cy="1234440"/>
          </a:xfrm>
          <a:prstGeom prst="rect">
            <a:avLst/>
          </a:prstGeom>
          <a:solidFill>
            <a:srgbClr val="2B0A98">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Blazor</a:t>
            </a:r>
          </a:p>
        </p:txBody>
      </p:sp>
      <p:sp>
        <p:nvSpPr>
          <p:cNvPr id="145" name="Rectangle 144">
            <a:extLst>
              <a:ext uri="{FF2B5EF4-FFF2-40B4-BE49-F238E27FC236}">
                <a16:creationId xmlns:a16="http://schemas.microsoft.com/office/drawing/2014/main" id="{6371F170-4D02-4A6E-AF73-9AC61C9C37E9}"/>
              </a:ext>
            </a:extLst>
          </p:cNvPr>
          <p:cNvSpPr/>
          <p:nvPr/>
        </p:nvSpPr>
        <p:spPr>
          <a:xfrm>
            <a:off x="3512114" y="2190456"/>
            <a:ext cx="1033272" cy="1234440"/>
          </a:xfrm>
          <a:prstGeom prst="rect">
            <a:avLst/>
          </a:prstGeom>
          <a:solidFill>
            <a:srgbClr val="F7B548">
              <a:lumMod val="75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SPA</a:t>
            </a:r>
          </a:p>
        </p:txBody>
      </p:sp>
      <p:sp>
        <p:nvSpPr>
          <p:cNvPr id="146" name="Rectangle 145">
            <a:extLst>
              <a:ext uri="{FF2B5EF4-FFF2-40B4-BE49-F238E27FC236}">
                <a16:creationId xmlns:a16="http://schemas.microsoft.com/office/drawing/2014/main" id="{21ED75E7-8B50-4EC2-A9C6-E80906F63B4D}"/>
              </a:ext>
            </a:extLst>
          </p:cNvPr>
          <p:cNvSpPr/>
          <p:nvPr/>
        </p:nvSpPr>
        <p:spPr>
          <a:xfrm>
            <a:off x="1448936" y="5738779"/>
            <a:ext cx="7315199" cy="457200"/>
          </a:xfrm>
          <a:prstGeom prst="rect">
            <a:avLst/>
          </a:prstGeom>
          <a:solidFill>
            <a:srgbClr val="333333"/>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Hosting</a:t>
            </a:r>
          </a:p>
        </p:txBody>
      </p:sp>
      <p:sp>
        <p:nvSpPr>
          <p:cNvPr id="147" name="Rectangle 146">
            <a:extLst>
              <a:ext uri="{FF2B5EF4-FFF2-40B4-BE49-F238E27FC236}">
                <a16:creationId xmlns:a16="http://schemas.microsoft.com/office/drawing/2014/main" id="{F5F0EB82-47CA-4E7A-8176-9F6D92E325C8}"/>
              </a:ext>
            </a:extLst>
          </p:cNvPr>
          <p:cNvSpPr/>
          <p:nvPr/>
        </p:nvSpPr>
        <p:spPr>
          <a:xfrm>
            <a:off x="1448936" y="4860666"/>
            <a:ext cx="5486400" cy="80391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Servers</a:t>
            </a:r>
          </a:p>
        </p:txBody>
      </p:sp>
      <p:grpSp>
        <p:nvGrpSpPr>
          <p:cNvPr id="148" name="Group 147">
            <a:extLst>
              <a:ext uri="{FF2B5EF4-FFF2-40B4-BE49-F238E27FC236}">
                <a16:creationId xmlns:a16="http://schemas.microsoft.com/office/drawing/2014/main" id="{9D11141E-4648-4B36-9346-D836FF9CD271}"/>
              </a:ext>
            </a:extLst>
          </p:cNvPr>
          <p:cNvGrpSpPr/>
          <p:nvPr/>
        </p:nvGrpSpPr>
        <p:grpSpPr>
          <a:xfrm>
            <a:off x="1448936" y="5207376"/>
            <a:ext cx="5486400" cy="457200"/>
            <a:chOff x="1524000" y="4897914"/>
            <a:chExt cx="5486400" cy="685800"/>
          </a:xfrm>
          <a:solidFill>
            <a:srgbClr val="3A20A0">
              <a:lumMod val="60000"/>
              <a:lumOff val="40000"/>
            </a:srgbClr>
          </a:solidFill>
        </p:grpSpPr>
        <p:sp>
          <p:nvSpPr>
            <p:cNvPr id="149" name="Rectangle 148">
              <a:extLst>
                <a:ext uri="{FF2B5EF4-FFF2-40B4-BE49-F238E27FC236}">
                  <a16:creationId xmlns:a16="http://schemas.microsoft.com/office/drawing/2014/main" id="{E93283E7-E766-4E26-8CC2-D29C6B244ED7}"/>
                </a:ext>
              </a:extLst>
            </p:cNvPr>
            <p:cNvSpPr/>
            <p:nvPr/>
          </p:nvSpPr>
          <p:spPr>
            <a:xfrm>
              <a:off x="15240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Kestrel</a:t>
              </a:r>
            </a:p>
          </p:txBody>
        </p:sp>
        <p:sp>
          <p:nvSpPr>
            <p:cNvPr id="150" name="Rectangle 149">
              <a:extLst>
                <a:ext uri="{FF2B5EF4-FFF2-40B4-BE49-F238E27FC236}">
                  <a16:creationId xmlns:a16="http://schemas.microsoft.com/office/drawing/2014/main" id="{93D0C706-2EA5-4CD2-84D1-234E23188863}"/>
                </a:ext>
              </a:extLst>
            </p:cNvPr>
            <p:cNvSpPr/>
            <p:nvPr/>
          </p:nvSpPr>
          <p:spPr>
            <a:xfrm>
              <a:off x="33528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IIS</a:t>
              </a:r>
            </a:p>
          </p:txBody>
        </p:sp>
        <p:sp>
          <p:nvSpPr>
            <p:cNvPr id="151" name="Rectangle 150">
              <a:extLst>
                <a:ext uri="{FF2B5EF4-FFF2-40B4-BE49-F238E27FC236}">
                  <a16:creationId xmlns:a16="http://schemas.microsoft.com/office/drawing/2014/main" id="{669BD932-AD74-40D1-9F54-A8CCF9A436E8}"/>
                </a:ext>
              </a:extLst>
            </p:cNvPr>
            <p:cNvSpPr/>
            <p:nvPr/>
          </p:nvSpPr>
          <p:spPr>
            <a:xfrm>
              <a:off x="5181600" y="4897914"/>
              <a:ext cx="1828800" cy="685800"/>
            </a:xfrm>
            <a:prstGeom prst="rect">
              <a:avLst/>
            </a:prstGeom>
            <a:grp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HTTP.sys</a:t>
              </a:r>
            </a:p>
          </p:txBody>
        </p:sp>
      </p:grpSp>
      <p:sp>
        <p:nvSpPr>
          <p:cNvPr id="152" name="Rectangle 151">
            <a:extLst>
              <a:ext uri="{FF2B5EF4-FFF2-40B4-BE49-F238E27FC236}">
                <a16:creationId xmlns:a16="http://schemas.microsoft.com/office/drawing/2014/main" id="{FA10C5E8-8F75-48A7-8082-76FDF62369DE}"/>
              </a:ext>
            </a:extLst>
          </p:cNvPr>
          <p:cNvSpPr/>
          <p:nvPr/>
        </p:nvSpPr>
        <p:spPr>
          <a:xfrm>
            <a:off x="1448938" y="3498350"/>
            <a:ext cx="7315200" cy="1280160"/>
          </a:xfrm>
          <a:prstGeom prst="rect">
            <a:avLst/>
          </a:prstGeom>
          <a:solidFill>
            <a:srgbClr val="3A20A0"/>
          </a:solidFill>
          <a:ln w="19050" cap="flat" cmpd="sng" algn="ctr">
            <a:solidFill>
              <a:srgbClr val="3A20A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Middleware</a:t>
            </a: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B0691367-3D31-41CF-AC48-8F3118E5857A}"/>
              </a:ext>
            </a:extLst>
          </p:cNvPr>
          <p:cNvGrpSpPr/>
          <p:nvPr/>
        </p:nvGrpSpPr>
        <p:grpSpPr>
          <a:xfrm>
            <a:off x="1448936" y="3864110"/>
            <a:ext cx="7315202" cy="914400"/>
            <a:chOff x="2438399" y="3808778"/>
            <a:chExt cx="7315202" cy="914400"/>
          </a:xfrm>
        </p:grpSpPr>
        <p:sp>
          <p:nvSpPr>
            <p:cNvPr id="154" name="Rectangle 153">
              <a:extLst>
                <a:ext uri="{FF2B5EF4-FFF2-40B4-BE49-F238E27FC236}">
                  <a16:creationId xmlns:a16="http://schemas.microsoft.com/office/drawing/2014/main" id="{02BB2D20-8CEE-4C7B-A7D1-04C3693B5212}"/>
                </a:ext>
              </a:extLst>
            </p:cNvPr>
            <p:cNvSpPr/>
            <p:nvPr/>
          </p:nvSpPr>
          <p:spPr>
            <a:xfrm>
              <a:off x="24384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Routing</a:t>
              </a:r>
            </a:p>
          </p:txBody>
        </p:sp>
        <p:sp>
          <p:nvSpPr>
            <p:cNvPr id="155" name="Rectangle 154">
              <a:extLst>
                <a:ext uri="{FF2B5EF4-FFF2-40B4-BE49-F238E27FC236}">
                  <a16:creationId xmlns:a16="http://schemas.microsoft.com/office/drawing/2014/main" id="{6478C953-57FC-4218-9600-B1E9FCFD9D77}"/>
                </a:ext>
              </a:extLst>
            </p:cNvPr>
            <p:cNvSpPr/>
            <p:nvPr/>
          </p:nvSpPr>
          <p:spPr>
            <a:xfrm>
              <a:off x="42672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Security</a:t>
              </a:r>
            </a:p>
          </p:txBody>
        </p:sp>
        <p:sp>
          <p:nvSpPr>
            <p:cNvPr id="156" name="Rectangle 155">
              <a:extLst>
                <a:ext uri="{FF2B5EF4-FFF2-40B4-BE49-F238E27FC236}">
                  <a16:creationId xmlns:a16="http://schemas.microsoft.com/office/drawing/2014/main" id="{949789B9-0A10-45D1-AF48-5202556EF5C8}"/>
                </a:ext>
              </a:extLst>
            </p:cNvPr>
            <p:cNvSpPr/>
            <p:nvPr/>
          </p:nvSpPr>
          <p:spPr>
            <a:xfrm>
              <a:off x="60960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Localization</a:t>
              </a:r>
            </a:p>
          </p:txBody>
        </p:sp>
        <p:sp>
          <p:nvSpPr>
            <p:cNvPr id="157" name="Rectangle 156">
              <a:extLst>
                <a:ext uri="{FF2B5EF4-FFF2-40B4-BE49-F238E27FC236}">
                  <a16:creationId xmlns:a16="http://schemas.microsoft.com/office/drawing/2014/main" id="{7ECD5CDC-FB04-4DBC-A068-A2B5672649C1}"/>
                </a:ext>
              </a:extLst>
            </p:cNvPr>
            <p:cNvSpPr/>
            <p:nvPr/>
          </p:nvSpPr>
          <p:spPr>
            <a:xfrm>
              <a:off x="7924801" y="38087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Caching</a:t>
              </a:r>
            </a:p>
          </p:txBody>
        </p:sp>
        <p:sp>
          <p:nvSpPr>
            <p:cNvPr id="158" name="Rectangle 157">
              <a:extLst>
                <a:ext uri="{FF2B5EF4-FFF2-40B4-BE49-F238E27FC236}">
                  <a16:creationId xmlns:a16="http://schemas.microsoft.com/office/drawing/2014/main" id="{9848ADC8-AC33-4670-8F67-6037AC6E4756}"/>
                </a:ext>
              </a:extLst>
            </p:cNvPr>
            <p:cNvSpPr/>
            <p:nvPr/>
          </p:nvSpPr>
          <p:spPr>
            <a:xfrm>
              <a:off x="24383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Compression</a:t>
              </a:r>
            </a:p>
          </p:txBody>
        </p:sp>
        <p:sp>
          <p:nvSpPr>
            <p:cNvPr id="159" name="Rectangle 158">
              <a:extLst>
                <a:ext uri="{FF2B5EF4-FFF2-40B4-BE49-F238E27FC236}">
                  <a16:creationId xmlns:a16="http://schemas.microsoft.com/office/drawing/2014/main" id="{FE39D2EF-0DA2-44EE-8A6B-61E4B13F74BD}"/>
                </a:ext>
              </a:extLst>
            </p:cNvPr>
            <p:cNvSpPr/>
            <p:nvPr/>
          </p:nvSpPr>
          <p:spPr>
            <a:xfrm>
              <a:off x="4267199"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Session</a:t>
              </a:r>
            </a:p>
          </p:txBody>
        </p:sp>
        <p:sp>
          <p:nvSpPr>
            <p:cNvPr id="160" name="Rectangle 159">
              <a:extLst>
                <a:ext uri="{FF2B5EF4-FFF2-40B4-BE49-F238E27FC236}">
                  <a16:creationId xmlns:a16="http://schemas.microsoft.com/office/drawing/2014/main" id="{0F8AF718-EA71-4443-A92B-FD3EBDF99691}"/>
                </a:ext>
              </a:extLst>
            </p:cNvPr>
            <p:cNvSpPr/>
            <p:nvPr/>
          </p:nvSpPr>
          <p:spPr>
            <a:xfrm>
              <a:off x="60960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Health Checks</a:t>
              </a:r>
            </a:p>
          </p:txBody>
        </p:sp>
        <p:sp>
          <p:nvSpPr>
            <p:cNvPr id="161" name="Rectangle 160">
              <a:extLst>
                <a:ext uri="{FF2B5EF4-FFF2-40B4-BE49-F238E27FC236}">
                  <a16:creationId xmlns:a16="http://schemas.microsoft.com/office/drawing/2014/main" id="{2D2147C6-72EC-4459-B1AD-3BB6997E1153}"/>
                </a:ext>
              </a:extLst>
            </p:cNvPr>
            <p:cNvSpPr/>
            <p:nvPr/>
          </p:nvSpPr>
          <p:spPr>
            <a:xfrm>
              <a:off x="7924800" y="4265978"/>
              <a:ext cx="1828800" cy="457200"/>
            </a:xfrm>
            <a:prstGeom prst="rect">
              <a:avLst/>
            </a:prstGeom>
            <a:solidFill>
              <a:srgbClr val="3A20A0">
                <a:lumMod val="60000"/>
                <a:lumOff val="40000"/>
              </a:srgbClr>
            </a:solidFill>
            <a:ln w="19050" cap="flat" cmpd="sng" algn="ctr">
              <a:solidFill>
                <a:srgbClr val="3A2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a:t>
              </a:r>
            </a:p>
          </p:txBody>
        </p:sp>
      </p:grpSp>
      <p:sp>
        <p:nvSpPr>
          <p:cNvPr id="162" name="Title 62">
            <a:extLst>
              <a:ext uri="{FF2B5EF4-FFF2-40B4-BE49-F238E27FC236}">
                <a16:creationId xmlns:a16="http://schemas.microsoft.com/office/drawing/2014/main" id="{00CEF334-E020-4B2C-ADB4-A7995806C70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ASP.NET Core: Modern .NET web stack</a:t>
            </a:r>
          </a:p>
        </p:txBody>
      </p:sp>
      <p:sp>
        <p:nvSpPr>
          <p:cNvPr id="163" name="Rectangle 162">
            <a:extLst>
              <a:ext uri="{FF2B5EF4-FFF2-40B4-BE49-F238E27FC236}">
                <a16:creationId xmlns:a16="http://schemas.microsoft.com/office/drawing/2014/main" id="{3EA84B83-ECF7-409B-BABB-5DAB344971E7}"/>
              </a:ext>
            </a:extLst>
          </p:cNvPr>
          <p:cNvSpPr/>
          <p:nvPr/>
        </p:nvSpPr>
        <p:spPr>
          <a:xfrm>
            <a:off x="8843699" y="1828175"/>
            <a:ext cx="1828800" cy="4367803"/>
          </a:xfrm>
          <a:prstGeom prst="rect">
            <a:avLst/>
          </a:prstGeom>
          <a:solidFill>
            <a:srgbClr val="333333"/>
          </a:solidFill>
          <a:ln w="19050" cap="flat" cmpd="sng" algn="ctr">
            <a:solidFill>
              <a:srgbClr val="333333">
                <a:lumMod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anose="020F0502020204030204"/>
                <a:ea typeface="+mn-ea"/>
                <a:cs typeface="+mn-cs"/>
              </a:rPr>
              <a:t>Extensions</a:t>
            </a:r>
          </a:p>
        </p:txBody>
      </p:sp>
      <p:sp>
        <p:nvSpPr>
          <p:cNvPr id="164" name="Rectangle 163">
            <a:extLst>
              <a:ext uri="{FF2B5EF4-FFF2-40B4-BE49-F238E27FC236}">
                <a16:creationId xmlns:a16="http://schemas.microsoft.com/office/drawing/2014/main" id="{D6755F5B-EEBC-4009-B64B-004C4A6CEADD}"/>
              </a:ext>
            </a:extLst>
          </p:cNvPr>
          <p:cNvSpPr/>
          <p:nvPr/>
        </p:nvSpPr>
        <p:spPr>
          <a:xfrm>
            <a:off x="8843696" y="2190456"/>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Logging</a:t>
            </a:r>
          </a:p>
        </p:txBody>
      </p:sp>
      <p:sp>
        <p:nvSpPr>
          <p:cNvPr id="165" name="Rectangle 164">
            <a:extLst>
              <a:ext uri="{FF2B5EF4-FFF2-40B4-BE49-F238E27FC236}">
                <a16:creationId xmlns:a16="http://schemas.microsoft.com/office/drawing/2014/main" id="{80C23895-C664-4056-8272-D08089AF086D}"/>
              </a:ext>
            </a:extLst>
          </p:cNvPr>
          <p:cNvSpPr/>
          <p:nvPr/>
        </p:nvSpPr>
        <p:spPr>
          <a:xfrm>
            <a:off x="8843696" y="5300986"/>
            <a:ext cx="1828800" cy="894991"/>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Dependency Injection</a:t>
            </a:r>
          </a:p>
        </p:txBody>
      </p:sp>
      <p:sp>
        <p:nvSpPr>
          <p:cNvPr id="166" name="Rectangle 165">
            <a:extLst>
              <a:ext uri="{FF2B5EF4-FFF2-40B4-BE49-F238E27FC236}">
                <a16:creationId xmlns:a16="http://schemas.microsoft.com/office/drawing/2014/main" id="{012210E6-60C4-45B8-9D65-71D3CC1D79DE}"/>
              </a:ext>
            </a:extLst>
          </p:cNvPr>
          <p:cNvSpPr/>
          <p:nvPr/>
        </p:nvSpPr>
        <p:spPr>
          <a:xfrm>
            <a:off x="8843696" y="296926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Configuration</a:t>
            </a:r>
          </a:p>
        </p:txBody>
      </p:sp>
      <p:sp>
        <p:nvSpPr>
          <p:cNvPr id="167" name="Rectangle 166">
            <a:extLst>
              <a:ext uri="{FF2B5EF4-FFF2-40B4-BE49-F238E27FC236}">
                <a16:creationId xmlns:a16="http://schemas.microsoft.com/office/drawing/2014/main" id="{9E2562A3-930B-490D-A8F5-0159C119845E}"/>
              </a:ext>
            </a:extLst>
          </p:cNvPr>
          <p:cNvSpPr/>
          <p:nvPr/>
        </p:nvSpPr>
        <p:spPr>
          <a:xfrm>
            <a:off x="8843696" y="374650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Options</a:t>
            </a:r>
          </a:p>
        </p:txBody>
      </p:sp>
      <p:sp>
        <p:nvSpPr>
          <p:cNvPr id="168" name="Rectangle 167">
            <a:extLst>
              <a:ext uri="{FF2B5EF4-FFF2-40B4-BE49-F238E27FC236}">
                <a16:creationId xmlns:a16="http://schemas.microsoft.com/office/drawing/2014/main" id="{54E405B1-3396-44C8-B5F0-FACE0F264783}"/>
              </a:ext>
            </a:extLst>
          </p:cNvPr>
          <p:cNvSpPr/>
          <p:nvPr/>
        </p:nvSpPr>
        <p:spPr>
          <a:xfrm>
            <a:off x="8843696" y="4523747"/>
            <a:ext cx="1828800" cy="777240"/>
          </a:xfrm>
          <a:prstGeom prst="rect">
            <a:avLst/>
          </a:prstGeom>
          <a:solidFill>
            <a:srgbClr val="646464"/>
          </a:solidFill>
          <a:ln w="19050" cap="flat" cmpd="sng" algn="ctr">
            <a:solidFill>
              <a:srgbClr val="33333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File Providers</a:t>
            </a: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7"/>
                                        </p:tgtEl>
                                        <p:attrNameLst>
                                          <p:attrName>style.visibility</p:attrName>
                                        </p:attrNameLst>
                                      </p:cBhvr>
                                      <p:to>
                                        <p:strVal val="visible"/>
                                      </p:to>
                                    </p:set>
                                    <p:animEffect transition="in" filter="fade">
                                      <p:cBhvr>
                                        <p:cTn id="14" dur="500"/>
                                        <p:tgtEl>
                                          <p:spTgt spid="147"/>
                                        </p:tgtEl>
                                      </p:cBhvr>
                                    </p:animEffect>
                                  </p:childTnLst>
                                </p:cTn>
                              </p:par>
                            </p:childTnLst>
                          </p:cTn>
                        </p:par>
                        <p:par>
                          <p:cTn id="15" fill="hold">
                            <p:stCondLst>
                              <p:cond delay="1750"/>
                            </p:stCondLst>
                            <p:childTnLst>
                              <p:par>
                                <p:cTn id="16" presetID="10" presetClass="entr" presetSubtype="0" fill="hold" grpId="0" nodeType="afterEffect">
                                  <p:stCondLst>
                                    <p:cond delay="25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500"/>
                                        <p:tgtEl>
                                          <p:spTgt spid="152"/>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37"/>
                                        </p:tgtEl>
                                        <p:attrNameLst>
                                          <p:attrName>style.visibility</p:attrName>
                                        </p:attrNameLst>
                                      </p:cBhvr>
                                      <p:to>
                                        <p:strVal val="visible"/>
                                      </p:to>
                                    </p:set>
                                    <p:animEffect transition="in" filter="fade">
                                      <p:cBhvr>
                                        <p:cTn id="25" dur="500"/>
                                        <p:tgtEl>
                                          <p:spTgt spid="137"/>
                                        </p:tgtEl>
                                      </p:cBhvr>
                                    </p:animEffect>
                                  </p:childTnLst>
                                </p:cTn>
                              </p:par>
                            </p:childTnLst>
                          </p:cTn>
                        </p:par>
                        <p:par>
                          <p:cTn id="26" fill="hold">
                            <p:stCondLst>
                              <p:cond delay="3250"/>
                            </p:stCondLst>
                            <p:childTnLst>
                              <p:par>
                                <p:cTn id="27" presetID="10" presetClass="entr" presetSubtype="0" fill="hold" grpId="0" nodeType="afterEffect">
                                  <p:stCondLst>
                                    <p:cond delay="25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500"/>
                                        <p:tgtEl>
                                          <p:spTgt spid="163"/>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48"/>
                                        </p:tgtEl>
                                        <p:attrNameLst>
                                          <p:attrName>style.visibility</p:attrName>
                                        </p:attrNameLst>
                                      </p:cBhvr>
                                      <p:to>
                                        <p:strVal val="visible"/>
                                      </p:to>
                                    </p:set>
                                    <p:animEffect transition="in" filter="fade">
                                      <p:cBhvr>
                                        <p:cTn id="33" dur="500"/>
                                        <p:tgtEl>
                                          <p:spTgt spid="148"/>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100"/>
                                        <p:tgtEl>
                                          <p:spTgt spid="141"/>
                                        </p:tgtEl>
                                      </p:cBhvr>
                                    </p:animEffect>
                                  </p:childTnLst>
                                </p:cTn>
                              </p:par>
                            </p:childTnLst>
                          </p:cTn>
                        </p:par>
                        <p:par>
                          <p:cTn id="42" fill="hold">
                            <p:stCondLst>
                              <p:cond delay="5100"/>
                            </p:stCondLst>
                            <p:childTnLst>
                              <p:par>
                                <p:cTn id="43" presetID="10" presetClass="entr" presetSubtype="0" fill="hold" grpId="0" nodeType="after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fade">
                                      <p:cBhvr>
                                        <p:cTn id="45" dur="100"/>
                                        <p:tgtEl>
                                          <p:spTgt spid="143"/>
                                        </p:tgtEl>
                                      </p:cBhvr>
                                    </p:animEffect>
                                  </p:childTnLst>
                                </p:cTn>
                              </p:par>
                            </p:childTnLst>
                          </p:cTn>
                        </p:par>
                        <p:par>
                          <p:cTn id="46" fill="hold">
                            <p:stCondLst>
                              <p:cond delay="5200"/>
                            </p:stCondLst>
                            <p:childTnLst>
                              <p:par>
                                <p:cTn id="47" presetID="10" presetClass="entr" presetSubtype="0" fill="hold" grpId="0" nodeType="afterEffect">
                                  <p:stCondLst>
                                    <p:cond delay="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100"/>
                                        <p:tgtEl>
                                          <p:spTgt spid="145"/>
                                        </p:tgtEl>
                                      </p:cBhvr>
                                    </p:animEffect>
                                  </p:childTnLst>
                                </p:cTn>
                              </p:par>
                            </p:childTnLst>
                          </p:cTn>
                        </p:par>
                        <p:par>
                          <p:cTn id="50" fill="hold">
                            <p:stCondLst>
                              <p:cond delay="5300"/>
                            </p:stCondLst>
                            <p:childTnLst>
                              <p:par>
                                <p:cTn id="51" presetID="10" presetClass="entr" presetSubtype="0" fill="hold" grpId="0"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100"/>
                                        <p:tgtEl>
                                          <p:spTgt spid="144"/>
                                        </p:tgtEl>
                                      </p:cBhvr>
                                    </p:animEffect>
                                  </p:childTnLst>
                                </p:cTn>
                              </p:par>
                            </p:childTnLst>
                          </p:cTn>
                        </p:par>
                        <p:par>
                          <p:cTn id="54" fill="hold">
                            <p:stCondLst>
                              <p:cond delay="5400"/>
                            </p:stCondLst>
                            <p:childTnLst>
                              <p:par>
                                <p:cTn id="55" presetID="10" presetClass="entr" presetSubtype="0" fill="hold" grpId="0"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fade">
                                      <p:cBhvr>
                                        <p:cTn id="57" dur="100"/>
                                        <p:tgtEl>
                                          <p:spTgt spid="142"/>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38"/>
                                        </p:tgtEl>
                                        <p:attrNameLst>
                                          <p:attrName>style.visibility</p:attrName>
                                        </p:attrNameLst>
                                      </p:cBhvr>
                                      <p:to>
                                        <p:strVal val="visible"/>
                                      </p:to>
                                    </p:set>
                                    <p:animEffect transition="in" filter="fade">
                                      <p:cBhvr>
                                        <p:cTn id="61" dur="100"/>
                                        <p:tgtEl>
                                          <p:spTgt spid="138"/>
                                        </p:tgtEl>
                                      </p:cBhvr>
                                    </p:animEffect>
                                  </p:childTnLst>
                                </p:cTn>
                              </p:par>
                            </p:childTnLst>
                          </p:cTn>
                        </p:par>
                        <p:par>
                          <p:cTn id="62" fill="hold">
                            <p:stCondLst>
                              <p:cond delay="5600"/>
                            </p:stCondLst>
                            <p:childTnLst>
                              <p:par>
                                <p:cTn id="63" presetID="10" presetClass="entr" presetSubtype="0" fill="hold" grpId="0" nodeType="afterEffect">
                                  <p:stCondLst>
                                    <p:cond delay="0"/>
                                  </p:stCondLst>
                                  <p:childTnLst>
                                    <p:set>
                                      <p:cBhvr>
                                        <p:cTn id="64" dur="1" fill="hold">
                                          <p:stCondLst>
                                            <p:cond delay="0"/>
                                          </p:stCondLst>
                                        </p:cTn>
                                        <p:tgtEl>
                                          <p:spTgt spid="139"/>
                                        </p:tgtEl>
                                        <p:attrNameLst>
                                          <p:attrName>style.visibility</p:attrName>
                                        </p:attrNameLst>
                                      </p:cBhvr>
                                      <p:to>
                                        <p:strVal val="visible"/>
                                      </p:to>
                                    </p:set>
                                    <p:animEffect transition="in" filter="fade">
                                      <p:cBhvr>
                                        <p:cTn id="65" dur="100"/>
                                        <p:tgtEl>
                                          <p:spTgt spid="139"/>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164"/>
                                        </p:tgtEl>
                                        <p:attrNameLst>
                                          <p:attrName>style.visibility</p:attrName>
                                        </p:attrNameLst>
                                      </p:cBhvr>
                                      <p:to>
                                        <p:strVal val="visible"/>
                                      </p:to>
                                    </p:set>
                                    <p:animEffect transition="in" filter="fade">
                                      <p:cBhvr>
                                        <p:cTn id="69" dur="100"/>
                                        <p:tgtEl>
                                          <p:spTgt spid="164"/>
                                        </p:tgtEl>
                                      </p:cBhvr>
                                    </p:animEffect>
                                  </p:childTnLst>
                                </p:cTn>
                              </p:par>
                            </p:childTnLst>
                          </p:cTn>
                        </p:par>
                        <p:par>
                          <p:cTn id="70" fill="hold">
                            <p:stCondLst>
                              <p:cond delay="5800"/>
                            </p:stCondLst>
                            <p:childTnLst>
                              <p:par>
                                <p:cTn id="71" presetID="10" presetClass="entr" presetSubtype="0" fill="hold" grpId="0" nodeType="afterEffect">
                                  <p:stCondLst>
                                    <p:cond delay="0"/>
                                  </p:stCondLst>
                                  <p:childTnLst>
                                    <p:set>
                                      <p:cBhvr>
                                        <p:cTn id="72" dur="1" fill="hold">
                                          <p:stCondLst>
                                            <p:cond delay="0"/>
                                          </p:stCondLst>
                                        </p:cTn>
                                        <p:tgtEl>
                                          <p:spTgt spid="166"/>
                                        </p:tgtEl>
                                        <p:attrNameLst>
                                          <p:attrName>style.visibility</p:attrName>
                                        </p:attrNameLst>
                                      </p:cBhvr>
                                      <p:to>
                                        <p:strVal val="visible"/>
                                      </p:to>
                                    </p:set>
                                    <p:animEffect transition="in" filter="fade">
                                      <p:cBhvr>
                                        <p:cTn id="73" dur="100"/>
                                        <p:tgtEl>
                                          <p:spTgt spid="166"/>
                                        </p:tgtEl>
                                      </p:cBhvr>
                                    </p:animEffect>
                                  </p:childTnLst>
                                </p:cTn>
                              </p:par>
                            </p:childTnLst>
                          </p:cTn>
                        </p:par>
                        <p:par>
                          <p:cTn id="74" fill="hold">
                            <p:stCondLst>
                              <p:cond delay="5900"/>
                            </p:stCondLst>
                            <p:childTnLst>
                              <p:par>
                                <p:cTn id="75" presetID="10" presetClass="entr" presetSubtype="0" fill="hold" grpId="0" nodeType="after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100"/>
                                        <p:tgtEl>
                                          <p:spTgt spid="167"/>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168"/>
                                        </p:tgtEl>
                                        <p:attrNameLst>
                                          <p:attrName>style.visibility</p:attrName>
                                        </p:attrNameLst>
                                      </p:cBhvr>
                                      <p:to>
                                        <p:strVal val="visible"/>
                                      </p:to>
                                    </p:set>
                                    <p:animEffect transition="in" filter="fade">
                                      <p:cBhvr>
                                        <p:cTn id="81" dur="100"/>
                                        <p:tgtEl>
                                          <p:spTgt spid="168"/>
                                        </p:tgtEl>
                                      </p:cBhvr>
                                    </p:animEffect>
                                  </p:childTnLst>
                                </p:cTn>
                              </p:par>
                            </p:childTnLst>
                          </p:cTn>
                        </p:par>
                        <p:par>
                          <p:cTn id="82" fill="hold">
                            <p:stCondLst>
                              <p:cond delay="6100"/>
                            </p:stCondLst>
                            <p:childTnLst>
                              <p:par>
                                <p:cTn id="83" presetID="10" presetClass="entr" presetSubtype="0" fill="hold" grpId="0" nodeType="afterEffect">
                                  <p:stCondLst>
                                    <p:cond delay="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1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2" grpId="0" animBg="1"/>
      <p:bldP spid="163" grpId="0" animBg="1"/>
      <p:bldP spid="164" grpId="0" animBg="1"/>
      <p:bldP spid="165" grpId="0" animBg="1"/>
      <p:bldP spid="166" grpId="0" animBg="1"/>
      <p:bldP spid="167" grpId="0" animBg="1"/>
      <p:bldP spid="1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0696-7D55-41C9-A07E-C35F419F1FBE}"/>
              </a:ext>
            </a:extLst>
          </p:cNvPr>
          <p:cNvSpPr>
            <a:spLocks noGrp="1"/>
          </p:cNvSpPr>
          <p:nvPr>
            <p:ph type="title"/>
          </p:nvPr>
        </p:nvSpPr>
        <p:spPr/>
        <p:txBody>
          <a:bodyPr/>
          <a:lstStyle/>
          <a:p>
            <a:r>
              <a:rPr lang="en-US" dirty="0"/>
              <a:t>Single page apps (SPA)</a:t>
            </a:r>
          </a:p>
        </p:txBody>
      </p:sp>
      <p:sp>
        <p:nvSpPr>
          <p:cNvPr id="3" name="Content Placeholder 2">
            <a:extLst>
              <a:ext uri="{FF2B5EF4-FFF2-40B4-BE49-F238E27FC236}">
                <a16:creationId xmlns:a16="http://schemas.microsoft.com/office/drawing/2014/main" id="{F207F0D7-59D9-402F-B801-A96B2D605697}"/>
              </a:ext>
            </a:extLst>
          </p:cNvPr>
          <p:cNvSpPr>
            <a:spLocks noGrp="1"/>
          </p:cNvSpPr>
          <p:nvPr>
            <p:ph idx="1"/>
          </p:nvPr>
        </p:nvSpPr>
        <p:spPr/>
        <p:txBody>
          <a:bodyPr>
            <a:normAutofit/>
          </a:bodyPr>
          <a:lstStyle/>
          <a:p>
            <a:r>
              <a:rPr lang="en-US" dirty="0"/>
              <a:t>Angular 12, React 17</a:t>
            </a:r>
          </a:p>
          <a:p>
            <a:r>
              <a:rPr lang="en-US" dirty="0"/>
              <a:t>Leverage webpack dev server proxy support</a:t>
            </a:r>
          </a:p>
          <a:p>
            <a:r>
              <a:rPr lang="en-US" dirty="0"/>
              <a:t>Establish a common pattern for community SPA templates</a:t>
            </a:r>
          </a:p>
          <a:p>
            <a:endParaRPr lang="en-US" dirty="0"/>
          </a:p>
        </p:txBody>
      </p:sp>
    </p:spTree>
    <p:extLst>
      <p:ext uri="{BB962C8B-B14F-4D97-AF65-F5344CB8AC3E}">
        <p14:creationId xmlns:p14="http://schemas.microsoft.com/office/powerpoint/2010/main" val="157947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err="1"/>
              <a:t>Blazor</a:t>
            </a:r>
            <a:endParaRPr lang="en-US" dirty="0"/>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16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dirty="0"/>
              <a:t>Blazor in .NET 6</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p:txBody>
          <a:bodyPr numCol="2">
            <a:normAutofit fontScale="92500" lnSpcReduction="20000"/>
          </a:bodyPr>
          <a:lstStyle/>
          <a:p>
            <a:r>
              <a:rPr lang="en-US" dirty="0"/>
              <a:t>.NET Hot reload</a:t>
            </a:r>
          </a:p>
          <a:p>
            <a:r>
              <a:rPr lang="en-US" dirty="0"/>
              <a:t>State persistence during prerendering</a:t>
            </a:r>
          </a:p>
          <a:p>
            <a:r>
              <a:rPr lang="en-US" dirty="0"/>
              <a:t>Error boundaries</a:t>
            </a:r>
          </a:p>
          <a:p>
            <a:r>
              <a:rPr lang="en-US" dirty="0"/>
              <a:t>WebAssembly AOT</a:t>
            </a:r>
          </a:p>
          <a:p>
            <a:r>
              <a:rPr lang="en-US" dirty="0"/>
              <a:t>Runtime relinking</a:t>
            </a:r>
          </a:p>
          <a:p>
            <a:r>
              <a:rPr lang="en-US" dirty="0"/>
              <a:t>Native dependencies</a:t>
            </a:r>
          </a:p>
          <a:p>
            <a:r>
              <a:rPr lang="en-US" dirty="0"/>
              <a:t>Smaller download size</a:t>
            </a:r>
          </a:p>
          <a:p>
            <a:r>
              <a:rPr lang="en-US" dirty="0"/>
              <a:t>Render components from JS</a:t>
            </a:r>
          </a:p>
          <a:p>
            <a:r>
              <a:rPr lang="en-US" dirty="0"/>
              <a:t>Custom event </a:t>
            </a:r>
            <a:r>
              <a:rPr lang="en-US" dirty="0" err="1"/>
              <a:t>args</a:t>
            </a:r>
            <a:endParaRPr lang="en-US" dirty="0"/>
          </a:p>
          <a:p>
            <a:r>
              <a:rPr lang="en-US" dirty="0"/>
              <a:t>JavaScript initializers</a:t>
            </a:r>
          </a:p>
          <a:p>
            <a:r>
              <a:rPr lang="en-US" dirty="0"/>
              <a:t>JavaScript modules per component</a:t>
            </a:r>
          </a:p>
          <a:p>
            <a:r>
              <a:rPr lang="en-US" dirty="0"/>
              <a:t>Infer generic types from parent</a:t>
            </a:r>
          </a:p>
          <a:p>
            <a:r>
              <a:rPr lang="en-US" dirty="0"/>
              <a:t>Generic type constraints</a:t>
            </a:r>
          </a:p>
          <a:p>
            <a:r>
              <a:rPr lang="en-US" dirty="0"/>
              <a:t>Handle large binary data</a:t>
            </a:r>
          </a:p>
          <a:p>
            <a:r>
              <a:rPr lang="en-US" dirty="0"/>
              <a:t>Remove SignalR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324090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7808AC-52F0-451E-9F10-D9C1D2251C8E}"/>
              </a:ext>
            </a:extLst>
          </p:cNvPr>
          <p:cNvSpPr>
            <a:spLocks noGrp="1"/>
          </p:cNvSpPr>
          <p:nvPr>
            <p:ph type="title"/>
          </p:nvPr>
        </p:nvSpPr>
        <p:spPr/>
        <p:txBody>
          <a:bodyPr/>
          <a:lstStyle/>
          <a:p>
            <a:r>
              <a:rPr lang="en-US" dirty="0"/>
              <a:t>Other ASP.NET Core improvements</a:t>
            </a:r>
          </a:p>
        </p:txBody>
      </p:sp>
      <p:sp>
        <p:nvSpPr>
          <p:cNvPr id="7" name="Content Placeholder 6">
            <a:extLst>
              <a:ext uri="{FF2B5EF4-FFF2-40B4-BE49-F238E27FC236}">
                <a16:creationId xmlns:a16="http://schemas.microsoft.com/office/drawing/2014/main" id="{E09C2FC0-495F-4265-8885-D9729FE0A933}"/>
              </a:ext>
            </a:extLst>
          </p:cNvPr>
          <p:cNvSpPr>
            <a:spLocks noGrp="1"/>
          </p:cNvSpPr>
          <p:nvPr>
            <p:ph idx="1"/>
          </p:nvPr>
        </p:nvSpPr>
        <p:spPr/>
        <p:txBody>
          <a:bodyPr vert="horz" lIns="91440" tIns="45720" rIns="91440" bIns="45720" rtlCol="0" anchor="t">
            <a:normAutofit/>
          </a:bodyPr>
          <a:lstStyle/>
          <a:p>
            <a:r>
              <a:rPr lang="en-US" dirty="0"/>
              <a:t>HTTP/3 (preview) - New QUIC transport to address head-of-line blocking</a:t>
            </a:r>
          </a:p>
          <a:p>
            <a:r>
              <a:rPr lang="en-US" dirty="0"/>
              <a:t>More control over socket creation and handling</a:t>
            </a:r>
          </a:p>
          <a:p>
            <a:r>
              <a:rPr lang="en-US" dirty="0"/>
              <a:t>Strongly-typed header APIs</a:t>
            </a:r>
          </a:p>
          <a:p>
            <a:r>
              <a:rPr lang="en-US" dirty="0"/>
              <a:t>Shadow copying for IIS deployments</a:t>
            </a:r>
          </a:p>
          <a:p>
            <a:r>
              <a:rPr lang="en-US" dirty="0"/>
              <a:t>HTTP &amp; W3C logging</a:t>
            </a:r>
          </a:p>
          <a:p>
            <a:r>
              <a:rPr lang="en-US" dirty="0"/>
              <a:t>New SignalR C++ client</a:t>
            </a:r>
          </a:p>
          <a:p>
            <a:r>
              <a:rPr lang="en-US" dirty="0" err="1"/>
              <a:t>gRPC</a:t>
            </a:r>
            <a:r>
              <a:rPr lang="en-US" dirty="0"/>
              <a:t> retries &amp; load balancing</a:t>
            </a:r>
          </a:p>
        </p:txBody>
      </p:sp>
    </p:spTree>
    <p:extLst>
      <p:ext uri="{BB962C8B-B14F-4D97-AF65-F5344CB8AC3E}">
        <p14:creationId xmlns:p14="http://schemas.microsoft.com/office/powerpoint/2010/main" val="2836042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ASP.NET Core: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solidFill>
                    <a:schemeClr val="bg2">
                      <a:lumMod val="40000"/>
                      <a:lumOff val="60000"/>
                    </a:schemeClr>
                  </a:solidFill>
                </a:rPr>
                <a:t>gRPC</a:t>
              </a:r>
              <a:endParaRPr lang="en-US" sz="2000" dirty="0">
                <a:solidFill>
                  <a:schemeClr val="bg2">
                    <a:lumMod val="40000"/>
                    <a:lumOff val="60000"/>
                  </a:schemeClr>
                </a:solidFill>
              </a:endParaRPr>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Tree>
    <p:extLst>
      <p:ext uri="{BB962C8B-B14F-4D97-AF65-F5344CB8AC3E}">
        <p14:creationId xmlns:p14="http://schemas.microsoft.com/office/powerpoint/2010/main" val="17531818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a:xfrm>
            <a:off x="588263" y="457200"/>
            <a:ext cx="11018520" cy="492443"/>
          </a:xfrm>
        </p:spPr>
        <p:txBody>
          <a:bodyPr/>
          <a:lstStyle/>
          <a:p>
            <a:r>
              <a:rPr lang="en-US" sz="3200" dirty="0"/>
              <a:t>Build your own pizza store UI with Blazor</a:t>
            </a:r>
            <a:endParaRPr lang="en-US" dirty="0"/>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836936"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hlinkClick r:id="rId3"/>
              </a:rPr>
              <a:t>https://aka.ms/blazorworkshop</a:t>
            </a:r>
            <a:r>
              <a:rPr lang="en-US" sz="36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48F6-4A7D-4D3F-A951-86D0ED8D2A93}"/>
              </a:ext>
            </a:extLst>
          </p:cNvPr>
          <p:cNvSpPr>
            <a:spLocks noGrp="1"/>
          </p:cNvSpPr>
          <p:nvPr>
            <p:ph type="title"/>
          </p:nvPr>
        </p:nvSpPr>
        <p:spPr/>
        <p:txBody>
          <a:bodyPr/>
          <a:lstStyle/>
          <a:p>
            <a:r>
              <a:rPr lang="en-US" dirty="0"/>
              <a:t>Pages &amp; Views with Components</a:t>
            </a:r>
          </a:p>
        </p:txBody>
      </p:sp>
      <p:grpSp>
        <p:nvGrpSpPr>
          <p:cNvPr id="8" name="Group 7">
            <a:extLst>
              <a:ext uri="{FF2B5EF4-FFF2-40B4-BE49-F238E27FC236}">
                <a16:creationId xmlns:a16="http://schemas.microsoft.com/office/drawing/2014/main" id="{19F6B765-565B-496B-BABC-ACC41B5EA147}"/>
              </a:ext>
            </a:extLst>
          </p:cNvPr>
          <p:cNvGrpSpPr/>
          <p:nvPr/>
        </p:nvGrpSpPr>
        <p:grpSpPr>
          <a:xfrm>
            <a:off x="7475785" y="2710807"/>
            <a:ext cx="1950483" cy="3364279"/>
            <a:chOff x="7698994" y="1757819"/>
            <a:chExt cx="1950483" cy="3364279"/>
          </a:xfrm>
        </p:grpSpPr>
        <p:grpSp>
          <p:nvGrpSpPr>
            <p:cNvPr id="9" name="Group 8">
              <a:extLst>
                <a:ext uri="{FF2B5EF4-FFF2-40B4-BE49-F238E27FC236}">
                  <a16:creationId xmlns:a16="http://schemas.microsoft.com/office/drawing/2014/main" id="{87BCD390-2764-4125-90C7-DB808687D960}"/>
                </a:ext>
              </a:extLst>
            </p:cNvPr>
            <p:cNvGrpSpPr/>
            <p:nvPr/>
          </p:nvGrpSpPr>
          <p:grpSpPr>
            <a:xfrm>
              <a:off x="7698994" y="1757819"/>
              <a:ext cx="1950483" cy="3364279"/>
              <a:chOff x="6763968" y="1188192"/>
              <a:chExt cx="3257666" cy="4202149"/>
            </a:xfrm>
          </p:grpSpPr>
          <p:sp>
            <p:nvSpPr>
              <p:cNvPr id="11" name="Rectangle 10">
                <a:extLst>
                  <a:ext uri="{FF2B5EF4-FFF2-40B4-BE49-F238E27FC236}">
                    <a16:creationId xmlns:a16="http://schemas.microsoft.com/office/drawing/2014/main" id="{6D2E54F6-E0E9-4C8B-92E7-840AF26D3761}"/>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E29656AB-0F0E-4AF8-BAB5-0401081F5837}"/>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FDFEB333-8CFE-4022-A423-AFBBCF41225E}"/>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4" name="Rectangle 13">
                <a:extLst>
                  <a:ext uri="{FF2B5EF4-FFF2-40B4-BE49-F238E27FC236}">
                    <a16:creationId xmlns:a16="http://schemas.microsoft.com/office/drawing/2014/main" id="{1C48D6B0-549D-4FBE-87CD-A4095D80E22F}"/>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5" name="Rectangle 14">
                <a:extLst>
                  <a:ext uri="{FF2B5EF4-FFF2-40B4-BE49-F238E27FC236}">
                    <a16:creationId xmlns:a16="http://schemas.microsoft.com/office/drawing/2014/main" id="{0F7536C7-1E3B-41F5-B64A-5410262F89B1}"/>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6635F7C0-FB7D-4609-9EC4-31905C54E1AD}"/>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7" name="Isosceles Triangle 16">
                <a:extLst>
                  <a:ext uri="{FF2B5EF4-FFF2-40B4-BE49-F238E27FC236}">
                    <a16:creationId xmlns:a16="http://schemas.microsoft.com/office/drawing/2014/main" id="{1EEED405-9BA3-4F2B-AA9F-F60B453817A6}"/>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8" name="Straight Connector 17">
                <a:extLst>
                  <a:ext uri="{FF2B5EF4-FFF2-40B4-BE49-F238E27FC236}">
                    <a16:creationId xmlns:a16="http://schemas.microsoft.com/office/drawing/2014/main" id="{EAA5A58F-F41B-4C62-B3B2-1859C3AB6690}"/>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9" name="Straight Connector 18">
                <a:extLst>
                  <a:ext uri="{FF2B5EF4-FFF2-40B4-BE49-F238E27FC236}">
                    <a16:creationId xmlns:a16="http://schemas.microsoft.com/office/drawing/2014/main" id="{AD710164-822C-4BF5-AEB9-DC59D6B3E68C}"/>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20" name="Straight Connector 19">
                <a:extLst>
                  <a:ext uri="{FF2B5EF4-FFF2-40B4-BE49-F238E27FC236}">
                    <a16:creationId xmlns:a16="http://schemas.microsoft.com/office/drawing/2014/main" id="{ACC6442B-73EB-4607-9A71-D71BDF0F679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21" name="Group 20">
                <a:extLst>
                  <a:ext uri="{FF2B5EF4-FFF2-40B4-BE49-F238E27FC236}">
                    <a16:creationId xmlns:a16="http://schemas.microsoft.com/office/drawing/2014/main" id="{237AAC2E-C679-443E-B2AA-EC1B9A0D1E36}"/>
                  </a:ext>
                </a:extLst>
              </p:cNvPr>
              <p:cNvGrpSpPr/>
              <p:nvPr/>
            </p:nvGrpSpPr>
            <p:grpSpPr>
              <a:xfrm>
                <a:off x="9745492" y="1259858"/>
                <a:ext cx="166801" cy="125053"/>
                <a:chOff x="6250177" y="1290073"/>
                <a:chExt cx="96832" cy="54279"/>
              </a:xfrm>
            </p:grpSpPr>
            <p:cxnSp>
              <p:nvCxnSpPr>
                <p:cNvPr id="28" name="Straight Connector 27">
                  <a:extLst>
                    <a:ext uri="{FF2B5EF4-FFF2-40B4-BE49-F238E27FC236}">
                      <a16:creationId xmlns:a16="http://schemas.microsoft.com/office/drawing/2014/main" id="{6805D46B-6915-4E81-B717-946F1202DF76}"/>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29" name="Straight Connector 28">
                  <a:extLst>
                    <a:ext uri="{FF2B5EF4-FFF2-40B4-BE49-F238E27FC236}">
                      <a16:creationId xmlns:a16="http://schemas.microsoft.com/office/drawing/2014/main" id="{FE837F10-9FC7-4CEA-9F3E-4C4F79A1C289}"/>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22" name="Straight Connector 21">
                <a:extLst>
                  <a:ext uri="{FF2B5EF4-FFF2-40B4-BE49-F238E27FC236}">
                    <a16:creationId xmlns:a16="http://schemas.microsoft.com/office/drawing/2014/main" id="{1952F277-FF9F-4399-B8E8-7F1D34F9C2B1}"/>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23" name="Group 22">
                <a:extLst>
                  <a:ext uri="{FF2B5EF4-FFF2-40B4-BE49-F238E27FC236}">
                    <a16:creationId xmlns:a16="http://schemas.microsoft.com/office/drawing/2014/main" id="{1218AE26-D724-4A96-AC5E-13C658F477E7}"/>
                  </a:ext>
                </a:extLst>
              </p:cNvPr>
              <p:cNvGrpSpPr/>
              <p:nvPr/>
            </p:nvGrpSpPr>
            <p:grpSpPr>
              <a:xfrm>
                <a:off x="9260184" y="1260021"/>
                <a:ext cx="198355" cy="120716"/>
                <a:chOff x="5770527" y="1244809"/>
                <a:chExt cx="126354" cy="56133"/>
              </a:xfrm>
            </p:grpSpPr>
            <p:cxnSp>
              <p:nvCxnSpPr>
                <p:cNvPr id="24" name="Straight Connector 23">
                  <a:extLst>
                    <a:ext uri="{FF2B5EF4-FFF2-40B4-BE49-F238E27FC236}">
                      <a16:creationId xmlns:a16="http://schemas.microsoft.com/office/drawing/2014/main" id="{9547D879-1590-4E82-B7C0-8CB6A81C3112}"/>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25" name="Straight Connector 24">
                  <a:extLst>
                    <a:ext uri="{FF2B5EF4-FFF2-40B4-BE49-F238E27FC236}">
                      <a16:creationId xmlns:a16="http://schemas.microsoft.com/office/drawing/2014/main" id="{6426C212-B171-48C2-B90C-EC0E69CE14E4}"/>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25E67F58-C9D3-43A4-9690-716B84C8924E}"/>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27" name="Straight Connector 26">
                  <a:extLst>
                    <a:ext uri="{FF2B5EF4-FFF2-40B4-BE49-F238E27FC236}">
                      <a16:creationId xmlns:a16="http://schemas.microsoft.com/office/drawing/2014/main" id="{9F888E21-5315-4C58-8D46-F7E00C735460}"/>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0" name="Rectangle 9">
              <a:extLst>
                <a:ext uri="{FF2B5EF4-FFF2-40B4-BE49-F238E27FC236}">
                  <a16:creationId xmlns:a16="http://schemas.microsoft.com/office/drawing/2014/main" id="{5DFB639E-C5A0-454A-8A42-E2D358EA6C87}"/>
                </a:ext>
              </a:extLst>
            </p:cNvPr>
            <p:cNvSpPr/>
            <p:nvPr/>
          </p:nvSpPr>
          <p:spPr>
            <a:xfrm>
              <a:off x="8193032" y="35037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grpSp>
        <p:nvGrpSpPr>
          <p:cNvPr id="59" name="Group 58">
            <a:extLst>
              <a:ext uri="{FF2B5EF4-FFF2-40B4-BE49-F238E27FC236}">
                <a16:creationId xmlns:a16="http://schemas.microsoft.com/office/drawing/2014/main" id="{86945849-8F01-4605-A194-C155D23A6EE4}"/>
              </a:ext>
            </a:extLst>
          </p:cNvPr>
          <p:cNvGrpSpPr/>
          <p:nvPr/>
        </p:nvGrpSpPr>
        <p:grpSpPr>
          <a:xfrm>
            <a:off x="1852372" y="1242888"/>
            <a:ext cx="3835321" cy="3865085"/>
            <a:chOff x="1852372" y="1242888"/>
            <a:chExt cx="3835321" cy="3865085"/>
          </a:xfrm>
        </p:grpSpPr>
        <p:pic>
          <p:nvPicPr>
            <p:cNvPr id="47" name="Graphic 46" descr="Server">
              <a:extLst>
                <a:ext uri="{FF2B5EF4-FFF2-40B4-BE49-F238E27FC236}">
                  <a16:creationId xmlns:a16="http://schemas.microsoft.com/office/drawing/2014/main" id="{A75DDA94-66E0-4B07-8A17-230857438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5354" y="1242888"/>
              <a:ext cx="3532339" cy="3310456"/>
            </a:xfrm>
            <a:prstGeom prst="rect">
              <a:avLst/>
            </a:prstGeom>
          </p:spPr>
        </p:pic>
        <p:pic>
          <p:nvPicPr>
            <p:cNvPr id="6" name="Picture 5">
              <a:extLst>
                <a:ext uri="{FF2B5EF4-FFF2-40B4-BE49-F238E27FC236}">
                  <a16:creationId xmlns:a16="http://schemas.microsoft.com/office/drawing/2014/main" id="{A9A28C15-0E8A-4B95-8D14-7263266C2A4D}"/>
                </a:ext>
              </a:extLst>
            </p:cNvPr>
            <p:cNvPicPr>
              <a:picLocks noChangeAspect="1"/>
            </p:cNvPicPr>
            <p:nvPr/>
          </p:nvPicPr>
          <p:blipFill>
            <a:blip r:embed="rId4"/>
            <a:stretch>
              <a:fillRect/>
            </a:stretch>
          </p:blipFill>
          <p:spPr>
            <a:xfrm>
              <a:off x="1852372" y="2316789"/>
              <a:ext cx="3756141" cy="2791184"/>
            </a:xfrm>
            <a:prstGeom prst="rect">
              <a:avLst/>
            </a:prstGeom>
            <a:effectLst>
              <a:outerShdw blurRad="50800" dist="38100" dir="5400000" algn="t" rotWithShape="0">
                <a:prstClr val="black">
                  <a:alpha val="27000"/>
                </a:prstClr>
              </a:outerShdw>
            </a:effectLst>
          </p:spPr>
        </p:pic>
        <p:sp>
          <p:nvSpPr>
            <p:cNvPr id="7" name="Freeform: Shape 6">
              <a:extLst>
                <a:ext uri="{FF2B5EF4-FFF2-40B4-BE49-F238E27FC236}">
                  <a16:creationId xmlns:a16="http://schemas.microsoft.com/office/drawing/2014/main" id="{718D6473-8B3C-4A42-973F-20D10A5FDC62}"/>
                </a:ext>
              </a:extLst>
            </p:cNvPr>
            <p:cNvSpPr/>
            <p:nvPr/>
          </p:nvSpPr>
          <p:spPr>
            <a:xfrm>
              <a:off x="1991616" y="2592858"/>
              <a:ext cx="3450316" cy="232810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B8CD1A35-7E6D-4136-801C-15C287D6539A}"/>
                </a:ext>
              </a:extLst>
            </p:cNvPr>
            <p:cNvSpPr txBox="1"/>
            <p:nvPr/>
          </p:nvSpPr>
          <p:spPr>
            <a:xfrm>
              <a:off x="2840680" y="2960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grpSp>
      <p:sp>
        <p:nvSpPr>
          <p:cNvPr id="38" name="Rectangle: Rounded Corners 37">
            <a:extLst>
              <a:ext uri="{FF2B5EF4-FFF2-40B4-BE49-F238E27FC236}">
                <a16:creationId xmlns:a16="http://schemas.microsoft.com/office/drawing/2014/main" id="{1E6B6035-1AE5-4C63-AC11-3CB9B21F5069}"/>
              </a:ext>
            </a:extLst>
          </p:cNvPr>
          <p:cNvSpPr/>
          <p:nvPr/>
        </p:nvSpPr>
        <p:spPr>
          <a:xfrm>
            <a:off x="2673987" y="3442646"/>
            <a:ext cx="2259720" cy="2545778"/>
          </a:xfrm>
          <a:prstGeom prst="roundRect">
            <a:avLst>
              <a:gd name="adj" fmla="val 6024"/>
            </a:avLst>
          </a:prstGeom>
          <a:solidFill>
            <a:schemeClr val="accent1"/>
          </a:solidFill>
          <a:ln w="1270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effectLst/>
                <a:uLnTx/>
                <a:uFillTx/>
                <a:latin typeface="Calibri" panose="020F0502020204030204"/>
              </a:rPr>
              <a:t>Page / View</a:t>
            </a:r>
          </a:p>
        </p:txBody>
      </p:sp>
      <p:sp>
        <p:nvSpPr>
          <p:cNvPr id="36" name="Rectangle 35">
            <a:extLst>
              <a:ext uri="{FF2B5EF4-FFF2-40B4-BE49-F238E27FC236}">
                <a16:creationId xmlns:a16="http://schemas.microsoft.com/office/drawing/2014/main" id="{A3AE525A-77B6-4942-8BB9-5779F5BED860}"/>
              </a:ext>
            </a:extLst>
          </p:cNvPr>
          <p:cNvSpPr/>
          <p:nvPr/>
        </p:nvSpPr>
        <p:spPr>
          <a:xfrm>
            <a:off x="3053183" y="4467310"/>
            <a:ext cx="1501328" cy="902925"/>
          </a:xfrm>
          <a:prstGeom prst="rect">
            <a:avLst/>
          </a:prstGeom>
          <a:solidFill>
            <a:schemeClr val="accent3">
              <a:lumMod val="75000"/>
            </a:schemeClr>
          </a:solidFill>
          <a:ln w="19050" cap="flat" cmpd="sng" algn="ctr">
            <a:noFill/>
            <a:prstDash val="solid"/>
            <a:miter lim="800000"/>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Component</a:t>
            </a:r>
          </a:p>
        </p:txBody>
      </p:sp>
      <p:sp>
        <p:nvSpPr>
          <p:cNvPr id="48" name="Rectangle 47">
            <a:extLst>
              <a:ext uri="{FF2B5EF4-FFF2-40B4-BE49-F238E27FC236}">
                <a16:creationId xmlns:a16="http://schemas.microsoft.com/office/drawing/2014/main" id="{CF1D2C33-2A53-4763-B4C1-1DCE18411006}"/>
              </a:ext>
            </a:extLst>
          </p:cNvPr>
          <p:cNvSpPr/>
          <p:nvPr/>
        </p:nvSpPr>
        <p:spPr>
          <a:xfrm>
            <a:off x="3053183" y="3944590"/>
            <a:ext cx="1501328" cy="416720"/>
          </a:xfrm>
          <a:prstGeom prst="rect">
            <a:avLst/>
          </a:prstGeom>
          <a:solidFill>
            <a:schemeClr val="bg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panose="020F0502020204030204"/>
                <a:ea typeface="+mn-ea"/>
                <a:cs typeface="+mn-cs"/>
              </a:rPr>
              <a:t>HttpContext</a:t>
            </a: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CB7AE35-2AE0-4EE4-9AEE-3A9FC03C2F43}"/>
              </a:ext>
            </a:extLst>
          </p:cNvPr>
          <p:cNvSpPr/>
          <p:nvPr/>
        </p:nvSpPr>
        <p:spPr>
          <a:xfrm>
            <a:off x="3389174" y="4851832"/>
            <a:ext cx="839926" cy="416720"/>
          </a:xfrm>
          <a:prstGeom prst="rect">
            <a:avLst/>
          </a:prstGeom>
          <a:solidFill>
            <a:schemeClr val="accent5"/>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State</a:t>
            </a:r>
          </a:p>
        </p:txBody>
      </p:sp>
      <p:grpSp>
        <p:nvGrpSpPr>
          <p:cNvPr id="60" name="Group 59">
            <a:extLst>
              <a:ext uri="{FF2B5EF4-FFF2-40B4-BE49-F238E27FC236}">
                <a16:creationId xmlns:a16="http://schemas.microsoft.com/office/drawing/2014/main" id="{0272951F-8B1D-4880-9250-FC61366E3037}"/>
              </a:ext>
            </a:extLst>
          </p:cNvPr>
          <p:cNvGrpSpPr/>
          <p:nvPr/>
        </p:nvGrpSpPr>
        <p:grpSpPr>
          <a:xfrm>
            <a:off x="4601260" y="2599907"/>
            <a:ext cx="3055341" cy="1867001"/>
            <a:chOff x="4601260" y="2599907"/>
            <a:chExt cx="3055341" cy="1867001"/>
          </a:xfrm>
        </p:grpSpPr>
        <p:pic>
          <p:nvPicPr>
            <p:cNvPr id="32" name="Graphic 31" descr="Line Arrow: Clockwise curve">
              <a:extLst>
                <a:ext uri="{FF2B5EF4-FFF2-40B4-BE49-F238E27FC236}">
                  <a16:creationId xmlns:a16="http://schemas.microsoft.com/office/drawing/2014/main" id="{C9A94F68-86B5-4917-A9F7-05060763BC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V="1">
              <a:off x="5195430" y="2005737"/>
              <a:ext cx="1867001" cy="3055341"/>
            </a:xfrm>
            <a:prstGeom prst="rect">
              <a:avLst/>
            </a:prstGeom>
            <a:effectLst/>
          </p:spPr>
        </p:pic>
        <p:sp>
          <p:nvSpPr>
            <p:cNvPr id="52" name="TextBox 51">
              <a:extLst>
                <a:ext uri="{FF2B5EF4-FFF2-40B4-BE49-F238E27FC236}">
                  <a16:creationId xmlns:a16="http://schemas.microsoft.com/office/drawing/2014/main" id="{1DB849AA-32C8-4208-8448-44F558135794}"/>
                </a:ext>
              </a:extLst>
            </p:cNvPr>
            <p:cNvSpPr txBox="1"/>
            <p:nvPr/>
          </p:nvSpPr>
          <p:spPr>
            <a:xfrm>
              <a:off x="5722626" y="2827253"/>
              <a:ext cx="90819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Request</a:t>
              </a:r>
            </a:p>
          </p:txBody>
        </p:sp>
      </p:grpSp>
      <p:grpSp>
        <p:nvGrpSpPr>
          <p:cNvPr id="61" name="Group 60">
            <a:extLst>
              <a:ext uri="{FF2B5EF4-FFF2-40B4-BE49-F238E27FC236}">
                <a16:creationId xmlns:a16="http://schemas.microsoft.com/office/drawing/2014/main" id="{7940574F-C850-4962-A571-D6BF1D3D7090}"/>
              </a:ext>
            </a:extLst>
          </p:cNvPr>
          <p:cNvGrpSpPr/>
          <p:nvPr/>
        </p:nvGrpSpPr>
        <p:grpSpPr>
          <a:xfrm>
            <a:off x="4714139" y="4756530"/>
            <a:ext cx="3055342" cy="1867004"/>
            <a:chOff x="4714139" y="4756530"/>
            <a:chExt cx="3055342" cy="1867004"/>
          </a:xfrm>
        </p:grpSpPr>
        <p:pic>
          <p:nvPicPr>
            <p:cNvPr id="31" name="Graphic 30" descr="Line Arrow: Clockwise curve">
              <a:extLst>
                <a:ext uri="{FF2B5EF4-FFF2-40B4-BE49-F238E27FC236}">
                  <a16:creationId xmlns:a16="http://schemas.microsoft.com/office/drawing/2014/main" id="{4C4EF71F-5B74-4757-81CE-4B14F37CCF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502566" flipH="1">
              <a:off x="5308308" y="4162361"/>
              <a:ext cx="1867004" cy="3055342"/>
            </a:xfrm>
            <a:prstGeom prst="rect">
              <a:avLst/>
            </a:prstGeom>
            <a:effectLst/>
          </p:spPr>
        </p:pic>
        <p:sp>
          <p:nvSpPr>
            <p:cNvPr id="53" name="TextBox 52">
              <a:extLst>
                <a:ext uri="{FF2B5EF4-FFF2-40B4-BE49-F238E27FC236}">
                  <a16:creationId xmlns:a16="http://schemas.microsoft.com/office/drawing/2014/main" id="{4D41E1DB-4E16-41EE-B27F-1059330930F5}"/>
                </a:ext>
              </a:extLst>
            </p:cNvPr>
            <p:cNvSpPr txBox="1"/>
            <p:nvPr/>
          </p:nvSpPr>
          <p:spPr>
            <a:xfrm>
              <a:off x="5636063" y="6066565"/>
              <a:ext cx="10813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Response</a:t>
              </a:r>
            </a:p>
          </p:txBody>
        </p:sp>
      </p:grpSp>
      <p:sp>
        <p:nvSpPr>
          <p:cNvPr id="54" name="Arrow: Right 53">
            <a:extLst>
              <a:ext uri="{FF2B5EF4-FFF2-40B4-BE49-F238E27FC236}">
                <a16:creationId xmlns:a16="http://schemas.microsoft.com/office/drawing/2014/main" id="{7B989867-FBFC-4E37-AD02-FE4E40984515}"/>
              </a:ext>
            </a:extLst>
          </p:cNvPr>
          <p:cNvSpPr/>
          <p:nvPr/>
        </p:nvSpPr>
        <p:spPr bwMode="auto">
          <a:xfrm flipH="1">
            <a:off x="4667389" y="4399610"/>
            <a:ext cx="2871280" cy="685800"/>
          </a:xfrm>
          <a:prstGeom prs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7CBFB26-E995-40EB-8728-B0E32B3500A4}"/>
              </a:ext>
            </a:extLst>
          </p:cNvPr>
          <p:cNvSpPr txBox="1"/>
          <p:nvPr/>
        </p:nvSpPr>
        <p:spPr>
          <a:xfrm>
            <a:off x="5759126" y="4148974"/>
            <a:ext cx="8415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SignalR</a:t>
            </a:r>
          </a:p>
        </p:txBody>
      </p:sp>
      <p:sp>
        <p:nvSpPr>
          <p:cNvPr id="57" name="Arrow: Left-Right 56">
            <a:extLst>
              <a:ext uri="{FF2B5EF4-FFF2-40B4-BE49-F238E27FC236}">
                <a16:creationId xmlns:a16="http://schemas.microsoft.com/office/drawing/2014/main" id="{CF35B8FD-180D-449F-B780-DAB9FA53A4B6}"/>
              </a:ext>
            </a:extLst>
          </p:cNvPr>
          <p:cNvSpPr/>
          <p:nvPr/>
        </p:nvSpPr>
        <p:spPr bwMode="auto">
          <a:xfrm>
            <a:off x="4676886" y="4400416"/>
            <a:ext cx="3221089" cy="685800"/>
          </a:xfrm>
          <a:prstGeom prst="leftRightArrow">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UI events / DOM updates</a:t>
            </a:r>
          </a:p>
        </p:txBody>
      </p:sp>
    </p:spTree>
    <p:extLst>
      <p:ext uri="{BB962C8B-B14F-4D97-AF65-F5344CB8AC3E}">
        <p14:creationId xmlns:p14="http://schemas.microsoft.com/office/powerpoint/2010/main" val="38624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ppt_x</p:attrName>
                                        </p:attrNameLst>
                                      </p:cBhvr>
                                      <p:tavLst>
                                        <p:tav tm="0">
                                          <p:val>
                                            <p:strVal val="#ppt_x+#ppt_w/2"/>
                                          </p:val>
                                        </p:tav>
                                        <p:tav tm="100000">
                                          <p:val>
                                            <p:strVal val="#ppt_x"/>
                                          </p:val>
                                        </p:tav>
                                      </p:tavLst>
                                    </p:anim>
                                    <p:anim calcmode="lin" valueType="num">
                                      <p:cBhvr>
                                        <p:cTn id="32" dur="500" fill="hold"/>
                                        <p:tgtEl>
                                          <p:spTgt spid="54"/>
                                        </p:tgtEl>
                                        <p:attrNameLst>
                                          <p:attrName>ppt_y</p:attrName>
                                        </p:attrNameLst>
                                      </p:cBhvr>
                                      <p:tavLst>
                                        <p:tav tm="0">
                                          <p:val>
                                            <p:strVal val="#ppt_y"/>
                                          </p:val>
                                        </p:tav>
                                        <p:tav tm="100000">
                                          <p:val>
                                            <p:strVal val="#ppt_y"/>
                                          </p:val>
                                        </p:tav>
                                      </p:tavLst>
                                    </p:anim>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8" grpId="0" animBg="1"/>
      <p:bldP spid="49" grpId="0" animBg="1"/>
      <p:bldP spid="54" grpId="0" animBg="1"/>
      <p:bldP spid="55" grpId="0"/>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2B9D-7E72-4EAA-AEF2-8541FF8F74CB}"/>
              </a:ext>
            </a:extLst>
          </p:cNvPr>
          <p:cNvSpPr>
            <a:spLocks noGrp="1"/>
          </p:cNvSpPr>
          <p:nvPr>
            <p:ph type="title"/>
          </p:nvPr>
        </p:nvSpPr>
        <p:spPr/>
        <p:txBody>
          <a:bodyPr/>
          <a:lstStyle/>
          <a:p>
            <a:r>
              <a:rPr lang="en-US" dirty="0"/>
              <a:t>Authentication for SPA templates</a:t>
            </a:r>
          </a:p>
        </p:txBody>
      </p:sp>
      <p:sp>
        <p:nvSpPr>
          <p:cNvPr id="4" name="Text Placeholder 3">
            <a:extLst>
              <a:ext uri="{FF2B5EF4-FFF2-40B4-BE49-F238E27FC236}">
                <a16:creationId xmlns:a16="http://schemas.microsoft.com/office/drawing/2014/main" id="{D1D86EE0-11F4-4B0D-9B5D-1CCB560DE17B}"/>
              </a:ext>
            </a:extLst>
          </p:cNvPr>
          <p:cNvSpPr>
            <a:spLocks noGrp="1"/>
          </p:cNvSpPr>
          <p:nvPr>
            <p:ph sz="quarter" idx="10"/>
          </p:nvPr>
        </p:nvSpPr>
        <p:spPr/>
        <p:txBody>
          <a:bodyPr/>
          <a:lstStyle/>
          <a:p>
            <a:r>
              <a:rPr lang="en-US" dirty="0"/>
              <a:t>Built-in client UI for login/logout</a:t>
            </a:r>
          </a:p>
          <a:p>
            <a:r>
              <a:rPr lang="en-US" dirty="0"/>
              <a:t>Easily protect server-side APIs</a:t>
            </a:r>
          </a:p>
          <a:p>
            <a:r>
              <a:rPr lang="en-US" dirty="0"/>
              <a:t>Protect specific parts of your client-side app from unauthorized access</a:t>
            </a:r>
          </a:p>
          <a:p>
            <a:r>
              <a:rPr lang="en-US" dirty="0"/>
              <a:t>Powered by </a:t>
            </a:r>
            <a:r>
              <a:rPr lang="en-US" dirty="0" err="1"/>
              <a:t>IdentityServer</a:t>
            </a:r>
            <a:endParaRPr lang="en-US" dirty="0"/>
          </a:p>
        </p:txBody>
      </p:sp>
    </p:spTree>
    <p:extLst>
      <p:ext uri="{BB962C8B-B14F-4D97-AF65-F5344CB8AC3E}">
        <p14:creationId xmlns:p14="http://schemas.microsoft.com/office/powerpoint/2010/main" val="1618430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7714349" y="2904442"/>
            <a:ext cx="3980089" cy="3071543"/>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09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017B-0D59-4357-807F-063EA9ACB9C5}"/>
              </a:ext>
            </a:extLst>
          </p:cNvPr>
          <p:cNvSpPr>
            <a:spLocks noGrp="1"/>
          </p:cNvSpPr>
          <p:nvPr>
            <p:ph type="title"/>
          </p:nvPr>
        </p:nvSpPr>
        <p:spPr/>
        <p:txBody>
          <a:bodyPr/>
          <a:lstStyle/>
          <a:p>
            <a:r>
              <a:rPr lang="en-US" dirty="0"/>
              <a:t>ASP.NET Core in .NET 6 highlights</a:t>
            </a:r>
          </a:p>
        </p:txBody>
      </p:sp>
      <p:sp>
        <p:nvSpPr>
          <p:cNvPr id="3" name="Content Placeholder 2">
            <a:extLst>
              <a:ext uri="{FF2B5EF4-FFF2-40B4-BE49-F238E27FC236}">
                <a16:creationId xmlns:a16="http://schemas.microsoft.com/office/drawing/2014/main" id="{35FF18E0-2213-413D-8519-CA917839D4BD}"/>
              </a:ext>
            </a:extLst>
          </p:cNvPr>
          <p:cNvSpPr>
            <a:spLocks noGrp="1"/>
          </p:cNvSpPr>
          <p:nvPr>
            <p:ph idx="1"/>
          </p:nvPr>
        </p:nvSpPr>
        <p:spPr/>
        <p:txBody>
          <a:bodyPr/>
          <a:lstStyle/>
          <a:p>
            <a:r>
              <a:rPr lang="en-US" dirty="0"/>
              <a:t>Simplified getting started experience with minimal APIs</a:t>
            </a:r>
          </a:p>
          <a:p>
            <a:r>
              <a:rPr lang="en-US" dirty="0"/>
              <a:t>Be more productive with .NET Hot Reload</a:t>
            </a:r>
          </a:p>
          <a:p>
            <a:r>
              <a:rPr lang="en-US" dirty="0"/>
              <a:t>Faster performance, lower memory usage</a:t>
            </a:r>
          </a:p>
          <a:p>
            <a:r>
              <a:rPr lang="en-US" dirty="0"/>
              <a:t>Better integration with frontend JavaScript frameworks</a:t>
            </a:r>
          </a:p>
          <a:p>
            <a:r>
              <a:rPr lang="en-US" dirty="0"/>
              <a:t>Improved support for client web UI with .NET &amp; Blazor</a:t>
            </a:r>
          </a:p>
        </p:txBody>
      </p:sp>
    </p:spTree>
    <p:extLst>
      <p:ext uri="{BB962C8B-B14F-4D97-AF65-F5344CB8AC3E}">
        <p14:creationId xmlns:p14="http://schemas.microsoft.com/office/powerpoint/2010/main" val="136513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2"/>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r>
              <a:rPr lang="en-US" dirty="0"/>
              <a:t>, </a:t>
            </a:r>
            <a:r>
              <a:rPr lang="en-US" dirty="0" err="1"/>
              <a:t>WebJobs</a:t>
            </a:r>
            <a:r>
              <a:rPr lang="en-US" dirty="0"/>
              <a:t>, containers</a:t>
            </a:r>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3"/>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F3F42D-920B-42FA-BE65-3CE79C18E9CD}"/>
              </a:ext>
            </a:extLst>
          </p:cNvPr>
          <p:cNvGrpSpPr/>
          <p:nvPr/>
        </p:nvGrpSpPr>
        <p:grpSpPr>
          <a:xfrm>
            <a:off x="384048" y="3108960"/>
            <a:ext cx="3154680" cy="2267712"/>
            <a:chOff x="384048" y="3108960"/>
            <a:chExt cx="3154680" cy="2267712"/>
          </a:xfrm>
        </p:grpSpPr>
        <p:grpSp>
          <p:nvGrpSpPr>
            <p:cNvPr id="2" name="Group 1">
              <a:extLst>
                <a:ext uri="{FF2B5EF4-FFF2-40B4-BE49-F238E27FC236}">
                  <a16:creationId xmlns:a16="http://schemas.microsoft.com/office/drawing/2014/main" id="{32B31C5B-0FAC-4174-B8AD-EF813CCE5347}"/>
                </a:ext>
              </a:extLst>
            </p:cNvPr>
            <p:cNvGrpSpPr/>
            <p:nvPr/>
          </p:nvGrpSpPr>
          <p:grpSpPr>
            <a:xfrm>
              <a:off x="384048" y="3108960"/>
              <a:ext cx="3154680" cy="2267712"/>
              <a:chOff x="1577409" y="1825338"/>
              <a:chExt cx="3154680" cy="2267712"/>
            </a:xfrm>
          </p:grpSpPr>
          <p:grpSp>
            <p:nvGrpSpPr>
              <p:cNvPr id="74" name="Group 73">
                <a:extLst>
                  <a:ext uri="{FF2B5EF4-FFF2-40B4-BE49-F238E27FC236}">
                    <a16:creationId xmlns:a16="http://schemas.microsoft.com/office/drawing/2014/main" id="{A9DF5313-4C10-4406-9567-222604C882A6}"/>
                  </a:ext>
                </a:extLst>
              </p:cNvPr>
              <p:cNvGrpSpPr/>
              <p:nvPr/>
            </p:nvGrpSpPr>
            <p:grpSpPr>
              <a:xfrm>
                <a:off x="1577409" y="1825338"/>
                <a:ext cx="3154680" cy="2267712"/>
                <a:chOff x="951470" y="2125361"/>
                <a:chExt cx="2150076" cy="1544596"/>
              </a:xfrm>
            </p:grpSpPr>
            <p:sp>
              <p:nvSpPr>
                <p:cNvPr id="75" name="Rectangle 74">
                  <a:extLst>
                    <a:ext uri="{FF2B5EF4-FFF2-40B4-BE49-F238E27FC236}">
                      <a16:creationId xmlns:a16="http://schemas.microsoft.com/office/drawing/2014/main" id="{D8C3D4E0-676B-4671-BA21-E80FA8308831}"/>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a:extLst>
                    <a:ext uri="{FF2B5EF4-FFF2-40B4-BE49-F238E27FC236}">
                      <a16:creationId xmlns:a16="http://schemas.microsoft.com/office/drawing/2014/main" id="{648BF38E-8520-4DFE-AA3B-A9300D36D4DC}"/>
                    </a:ext>
                  </a:extLst>
                </p:cNvPr>
                <p:cNvGrpSpPr/>
                <p:nvPr/>
              </p:nvGrpSpPr>
              <p:grpSpPr>
                <a:xfrm>
                  <a:off x="951470" y="2125361"/>
                  <a:ext cx="2150076" cy="462899"/>
                  <a:chOff x="951470" y="2125361"/>
                  <a:chExt cx="2150076" cy="462899"/>
                </a:xfrm>
              </p:grpSpPr>
              <p:sp>
                <p:nvSpPr>
                  <p:cNvPr id="77" name="Rectangle 76">
                    <a:extLst>
                      <a:ext uri="{FF2B5EF4-FFF2-40B4-BE49-F238E27FC236}">
                        <a16:creationId xmlns:a16="http://schemas.microsoft.com/office/drawing/2014/main" id="{22521B3D-DAC1-4EE5-9B72-06D7A6CF548A}"/>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EF66B8DD-EAD8-4835-9358-1D3DFCB28906}"/>
                      </a:ext>
                    </a:extLst>
                  </p:cNvPr>
                  <p:cNvGrpSpPr/>
                  <p:nvPr/>
                </p:nvGrpSpPr>
                <p:grpSpPr>
                  <a:xfrm>
                    <a:off x="2937164" y="2125362"/>
                    <a:ext cx="164382" cy="164382"/>
                    <a:chOff x="2937164" y="2125362"/>
                    <a:chExt cx="164382" cy="164382"/>
                  </a:xfrm>
                </p:grpSpPr>
                <p:sp>
                  <p:nvSpPr>
                    <p:cNvPr id="114" name="Rectangle 113">
                      <a:extLst>
                        <a:ext uri="{FF2B5EF4-FFF2-40B4-BE49-F238E27FC236}">
                          <a16:creationId xmlns:a16="http://schemas.microsoft.com/office/drawing/2014/main" id="{19DEE219-CC3B-41EE-82A0-80560584115C}"/>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Cross 114">
                      <a:extLst>
                        <a:ext uri="{FF2B5EF4-FFF2-40B4-BE49-F238E27FC236}">
                          <a16:creationId xmlns:a16="http://schemas.microsoft.com/office/drawing/2014/main" id="{937D648E-AE8A-4EED-8C43-0F720D0107E7}"/>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D76210F9-7560-4A56-93B0-CADC05C5C169}"/>
                      </a:ext>
                    </a:extLst>
                  </p:cNvPr>
                  <p:cNvGrpSpPr/>
                  <p:nvPr/>
                </p:nvGrpSpPr>
                <p:grpSpPr>
                  <a:xfrm>
                    <a:off x="2733964" y="2125361"/>
                    <a:ext cx="164382" cy="164382"/>
                    <a:chOff x="2733964" y="2125361"/>
                    <a:chExt cx="164382" cy="164382"/>
                  </a:xfrm>
                </p:grpSpPr>
                <p:sp>
                  <p:nvSpPr>
                    <p:cNvPr id="112" name="Rectangle 111">
                      <a:extLst>
                        <a:ext uri="{FF2B5EF4-FFF2-40B4-BE49-F238E27FC236}">
                          <a16:creationId xmlns:a16="http://schemas.microsoft.com/office/drawing/2014/main" id="{2AEA6D9A-575E-40DE-85FC-40A6A812234A}"/>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Frame 112">
                      <a:extLst>
                        <a:ext uri="{FF2B5EF4-FFF2-40B4-BE49-F238E27FC236}">
                          <a16:creationId xmlns:a16="http://schemas.microsoft.com/office/drawing/2014/main" id="{515B24D6-3CC8-44FE-8367-8A0A98205506}"/>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E29F213B-813B-4136-B4DC-FF351597D448}"/>
                      </a:ext>
                    </a:extLst>
                  </p:cNvPr>
                  <p:cNvGrpSpPr/>
                  <p:nvPr/>
                </p:nvGrpSpPr>
                <p:grpSpPr>
                  <a:xfrm>
                    <a:off x="2525684" y="2125361"/>
                    <a:ext cx="164382" cy="164382"/>
                    <a:chOff x="2525684" y="2125361"/>
                    <a:chExt cx="164382" cy="164382"/>
                  </a:xfrm>
                </p:grpSpPr>
                <p:sp>
                  <p:nvSpPr>
                    <p:cNvPr id="110" name="Rectangle 109">
                      <a:extLst>
                        <a:ext uri="{FF2B5EF4-FFF2-40B4-BE49-F238E27FC236}">
                          <a16:creationId xmlns:a16="http://schemas.microsoft.com/office/drawing/2014/main" id="{5A543030-5B06-4932-BD32-500F2B5A7114}"/>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D1AF62E6-2593-4AF6-995D-FA7680824292}"/>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E52282D7-3187-48E1-BC30-C3DABA307F94}"/>
                      </a:ext>
                    </a:extLst>
                  </p:cNvPr>
                  <p:cNvGrpSpPr/>
                  <p:nvPr/>
                </p:nvGrpSpPr>
                <p:grpSpPr>
                  <a:xfrm>
                    <a:off x="1028835" y="2330877"/>
                    <a:ext cx="2016554" cy="199824"/>
                    <a:chOff x="1028835" y="2330877"/>
                    <a:chExt cx="2016554" cy="199824"/>
                  </a:xfrm>
                </p:grpSpPr>
                <p:sp>
                  <p:nvSpPr>
                    <p:cNvPr id="82" name="Rectangle 81">
                      <a:extLst>
                        <a:ext uri="{FF2B5EF4-FFF2-40B4-BE49-F238E27FC236}">
                          <a16:creationId xmlns:a16="http://schemas.microsoft.com/office/drawing/2014/main" id="{8356C7EE-4B2F-4DB1-B956-19FC6D746018}"/>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83" name="Isosceles Triangle 82">
                      <a:extLst>
                        <a:ext uri="{FF2B5EF4-FFF2-40B4-BE49-F238E27FC236}">
                          <a16:creationId xmlns:a16="http://schemas.microsoft.com/office/drawing/2014/main" id="{6130034B-B5DB-4829-9571-CEE5180CEDAA}"/>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ECF618B0-8306-419B-B268-BF37FFA54316}"/>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4D74A39B-0247-4002-A34E-03238A1BF161}"/>
                        </a:ext>
                      </a:extLst>
                    </p:cNvPr>
                    <p:cNvGrpSpPr/>
                    <p:nvPr/>
                  </p:nvGrpSpPr>
                  <p:grpSpPr>
                    <a:xfrm>
                      <a:off x="2999669" y="2343459"/>
                      <a:ext cx="45720" cy="177841"/>
                      <a:chOff x="2999669" y="2343459"/>
                      <a:chExt cx="45720" cy="177841"/>
                    </a:xfrm>
                  </p:grpSpPr>
                  <p:sp>
                    <p:nvSpPr>
                      <p:cNvPr id="86" name="Oval 85">
                        <a:extLst>
                          <a:ext uri="{FF2B5EF4-FFF2-40B4-BE49-F238E27FC236}">
                            <a16:creationId xmlns:a16="http://schemas.microsoft.com/office/drawing/2014/main" id="{A6767480-1333-4285-80E6-649166274E74}"/>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FF712A4-2C61-4F90-A977-D4D56E1B4ECD}"/>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B6BF83F4-D79D-449B-A424-3DDB533313EC}"/>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pic>
            <p:nvPicPr>
              <p:cNvPr id="116" name="Picture 115" descr="A picture containing vector graphics&#10;&#10;Description automatically generated">
                <a:extLst>
                  <a:ext uri="{FF2B5EF4-FFF2-40B4-BE49-F238E27FC236}">
                    <a16:creationId xmlns:a16="http://schemas.microsoft.com/office/drawing/2014/main" id="{039B9F4A-37F3-488A-BDC1-9A81E3DDC1D7}"/>
                  </a:ext>
                </a:extLst>
              </p:cNvPr>
              <p:cNvPicPr>
                <a:picLocks noChangeAspect="1"/>
              </p:cNvPicPr>
              <p:nvPr/>
            </p:nvPicPr>
            <p:blipFill>
              <a:blip r:embed="rId2"/>
              <a:stretch>
                <a:fillRect/>
              </a:stretch>
            </p:blipFill>
            <p:spPr>
              <a:xfrm>
                <a:off x="2618607" y="2551178"/>
                <a:ext cx="1109208" cy="1109208"/>
              </a:xfrm>
              <a:prstGeom prst="rect">
                <a:avLst/>
              </a:prstGeom>
            </p:spPr>
          </p:pic>
        </p:grpSp>
        <p:grpSp>
          <p:nvGrpSpPr>
            <p:cNvPr id="8" name="Group 7">
              <a:extLst>
                <a:ext uri="{FF2B5EF4-FFF2-40B4-BE49-F238E27FC236}">
                  <a16:creationId xmlns:a16="http://schemas.microsoft.com/office/drawing/2014/main" id="{B4CCEE77-8CEF-44E1-911E-759C2176A27F}"/>
                </a:ext>
              </a:extLst>
            </p:cNvPr>
            <p:cNvGrpSpPr/>
            <p:nvPr/>
          </p:nvGrpSpPr>
          <p:grpSpPr>
            <a:xfrm>
              <a:off x="1234253" y="4944617"/>
              <a:ext cx="1442545" cy="339191"/>
              <a:chOff x="1245226" y="4937621"/>
              <a:chExt cx="1442545" cy="339191"/>
            </a:xfrm>
          </p:grpSpPr>
          <p:sp>
            <p:nvSpPr>
              <p:cNvPr id="123" name="Freeform: Shape 122">
                <a:extLst>
                  <a:ext uri="{FF2B5EF4-FFF2-40B4-BE49-F238E27FC236}">
                    <a16:creationId xmlns:a16="http://schemas.microsoft.com/office/drawing/2014/main" id="{7833E960-19D7-4A1F-ADFE-A10B5B0822E9}"/>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4" name="Freeform: Shape 123">
                <a:extLst>
                  <a:ext uri="{FF2B5EF4-FFF2-40B4-BE49-F238E27FC236}">
                    <a16:creationId xmlns:a16="http://schemas.microsoft.com/office/drawing/2014/main" id="{5AEAFDB9-12FB-4A40-BF72-1B15FBD9D4C3}"/>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5" name="Freeform: Shape 124">
                <a:extLst>
                  <a:ext uri="{FF2B5EF4-FFF2-40B4-BE49-F238E27FC236}">
                    <a16:creationId xmlns:a16="http://schemas.microsoft.com/office/drawing/2014/main" id="{0792D1DD-B97F-4B6F-886B-9C51F5980A1A}"/>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26" name="Freeform: Shape 125">
                <a:extLst>
                  <a:ext uri="{FF2B5EF4-FFF2-40B4-BE49-F238E27FC236}">
                    <a16:creationId xmlns:a16="http://schemas.microsoft.com/office/drawing/2014/main" id="{DA8DE86E-C38C-4D2C-AFB1-F07166CF2BE9}"/>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7" name="Freeform: Shape 126">
                <a:extLst>
                  <a:ext uri="{FF2B5EF4-FFF2-40B4-BE49-F238E27FC236}">
                    <a16:creationId xmlns:a16="http://schemas.microsoft.com/office/drawing/2014/main" id="{18E85E68-FDFE-46B2-9BB7-EF44EDA94C1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28" name="Freeform: Shape 127">
                <a:extLst>
                  <a:ext uri="{FF2B5EF4-FFF2-40B4-BE49-F238E27FC236}">
                    <a16:creationId xmlns:a16="http://schemas.microsoft.com/office/drawing/2014/main" id="{361BAE7E-FB49-4772-AABC-9924FF649AF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117" name="Group 116">
            <a:extLst>
              <a:ext uri="{FF2B5EF4-FFF2-40B4-BE49-F238E27FC236}">
                <a16:creationId xmlns:a16="http://schemas.microsoft.com/office/drawing/2014/main" id="{A05637EF-90CA-46F6-929D-812D4721F0B5}"/>
              </a:ext>
            </a:extLst>
          </p:cNvPr>
          <p:cNvGrpSpPr/>
          <p:nvPr/>
        </p:nvGrpSpPr>
        <p:grpSpPr>
          <a:xfrm>
            <a:off x="9921240" y="3703320"/>
            <a:ext cx="1663469" cy="946162"/>
            <a:chOff x="9265021" y="2019508"/>
            <a:chExt cx="1663469" cy="946162"/>
          </a:xfrm>
          <a:solidFill>
            <a:schemeClr val="bg1"/>
          </a:solidFill>
        </p:grpSpPr>
        <p:sp>
          <p:nvSpPr>
            <p:cNvPr id="118" name="Rectangle: Rounded Corners 117">
              <a:extLst>
                <a:ext uri="{FF2B5EF4-FFF2-40B4-BE49-F238E27FC236}">
                  <a16:creationId xmlns:a16="http://schemas.microsoft.com/office/drawing/2014/main" id="{659B977D-978C-4B73-96B8-08A8B028FE6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B462938D-7A1A-4DBA-98A3-DBB5D85300D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DD8C4047-EE72-4B33-8568-12D3D68B6D93}"/>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31" name="Group 30">
            <a:extLst>
              <a:ext uri="{FF2B5EF4-FFF2-40B4-BE49-F238E27FC236}">
                <a16:creationId xmlns:a16="http://schemas.microsoft.com/office/drawing/2014/main" id="{0A025903-189B-470A-84B0-BFD6F4DD7FD9}"/>
              </a:ext>
            </a:extLst>
          </p:cNvPr>
          <p:cNvGrpSpPr/>
          <p:nvPr/>
        </p:nvGrpSpPr>
        <p:grpSpPr>
          <a:xfrm>
            <a:off x="3937353" y="2133024"/>
            <a:ext cx="3829965" cy="3978093"/>
            <a:chOff x="4051987" y="2133024"/>
            <a:chExt cx="3829965" cy="3978093"/>
          </a:xfrm>
        </p:grpSpPr>
        <p:pic>
          <p:nvPicPr>
            <p:cNvPr id="132" name="Graphic 131" descr="Cloud">
              <a:extLst>
                <a:ext uri="{FF2B5EF4-FFF2-40B4-BE49-F238E27FC236}">
                  <a16:creationId xmlns:a16="http://schemas.microsoft.com/office/drawing/2014/main" id="{D5E0BCEA-9ECE-407F-B70C-ADF123C371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33" name="TextBox 132">
              <a:extLst>
                <a:ext uri="{FF2B5EF4-FFF2-40B4-BE49-F238E27FC236}">
                  <a16:creationId xmlns:a16="http://schemas.microsoft.com/office/drawing/2014/main" id="{EC4DFF43-9B7A-4063-99B1-54B55327DCA0}"/>
                </a:ext>
              </a:extLst>
            </p:cNvPr>
            <p:cNvSpPr txBox="1"/>
            <p:nvPr/>
          </p:nvSpPr>
          <p:spPr>
            <a:xfrm>
              <a:off x="4799883" y="4166138"/>
              <a:ext cx="2074245" cy="425216"/>
            </a:xfrm>
            <a:prstGeom prst="rect">
              <a:avLst/>
            </a:prstGeom>
            <a:noFill/>
          </p:spPr>
          <p:txBody>
            <a:bodyPr wrap="none" rtlCol="0">
              <a:spAutoFit/>
            </a:bodyPr>
            <a:lstStyle/>
            <a:p>
              <a:r>
                <a:rPr lang="en-US" sz="2800" b="1" dirty="0">
                  <a:solidFill>
                    <a:prstClr val="black"/>
                  </a:solidFill>
                  <a:latin typeface="+mj-lt"/>
                </a:rPr>
                <a:t>ASP.NET Core</a:t>
              </a:r>
            </a:p>
          </p:txBody>
        </p:sp>
      </p:grpSp>
      <p:sp>
        <p:nvSpPr>
          <p:cNvPr id="3" name="Title 2">
            <a:extLst>
              <a:ext uri="{FF2B5EF4-FFF2-40B4-BE49-F238E27FC236}">
                <a16:creationId xmlns:a16="http://schemas.microsoft.com/office/drawing/2014/main" id="{C15AF735-2F2F-48E6-9AD4-8FFE2FCBD3BA}"/>
              </a:ext>
            </a:extLst>
          </p:cNvPr>
          <p:cNvSpPr>
            <a:spLocks noGrp="1"/>
          </p:cNvSpPr>
          <p:nvPr>
            <p:ph type="title"/>
          </p:nvPr>
        </p:nvSpPr>
        <p:spPr/>
        <p:txBody>
          <a:bodyPr/>
          <a:lstStyle/>
          <a:p>
            <a:r>
              <a:rPr lang="en-US" dirty="0"/>
              <a:t>Pizza store app architecture</a:t>
            </a:r>
          </a:p>
        </p:txBody>
      </p:sp>
      <p:grpSp>
        <p:nvGrpSpPr>
          <p:cNvPr id="12" name="Group 11">
            <a:extLst>
              <a:ext uri="{FF2B5EF4-FFF2-40B4-BE49-F238E27FC236}">
                <a16:creationId xmlns:a16="http://schemas.microsoft.com/office/drawing/2014/main" id="{2BA0B822-35E4-4AED-97E1-0C196FF54FD2}"/>
              </a:ext>
            </a:extLst>
          </p:cNvPr>
          <p:cNvGrpSpPr/>
          <p:nvPr/>
        </p:nvGrpSpPr>
        <p:grpSpPr>
          <a:xfrm>
            <a:off x="8300117" y="3044347"/>
            <a:ext cx="941967" cy="2092238"/>
            <a:chOff x="8300117" y="3044347"/>
            <a:chExt cx="941967" cy="2092238"/>
          </a:xfrm>
        </p:grpSpPr>
        <p:sp>
          <p:nvSpPr>
            <p:cNvPr id="30" name="Rectangle 29">
              <a:extLst>
                <a:ext uri="{FF2B5EF4-FFF2-40B4-BE49-F238E27FC236}">
                  <a16:creationId xmlns:a16="http://schemas.microsoft.com/office/drawing/2014/main" id="{71696659-1497-4A1E-8D94-F94CA221C654}"/>
                </a:ext>
              </a:extLst>
            </p:cNvPr>
            <p:cNvSpPr/>
            <p:nvPr/>
          </p:nvSpPr>
          <p:spPr bwMode="auto">
            <a:xfrm>
              <a:off x="8301192" y="3044347"/>
              <a:ext cx="940892" cy="2092238"/>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4FE8505A-CC15-4226-9631-D51393CC8678}"/>
                </a:ext>
              </a:extLst>
            </p:cNvPr>
            <p:cNvCxnSpPr>
              <a:cxnSpLocks/>
            </p:cNvCxnSpPr>
            <p:nvPr/>
          </p:nvCxnSpPr>
          <p:spPr>
            <a:xfrm>
              <a:off x="8300117" y="4897189"/>
              <a:ext cx="94196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206D93-E1DD-4B74-9878-1D5972C2C83B}"/>
                </a:ext>
              </a:extLst>
            </p:cNvPr>
            <p:cNvCxnSpPr>
              <a:cxnSpLocks/>
            </p:cNvCxnSpPr>
            <p:nvPr/>
          </p:nvCxnSpPr>
          <p:spPr>
            <a:xfrm>
              <a:off x="8310277" y="4633029"/>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065D00-2113-4285-BC02-CF7807C53B98}"/>
                </a:ext>
              </a:extLst>
            </p:cNvPr>
            <p:cNvCxnSpPr>
              <a:cxnSpLocks/>
            </p:cNvCxnSpPr>
            <p:nvPr/>
          </p:nvCxnSpPr>
          <p:spPr>
            <a:xfrm flipV="1">
              <a:off x="8310277" y="4376784"/>
              <a:ext cx="931807" cy="2245"/>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437646-D6DF-4FD5-BBF1-3D48C71CF5C2}"/>
                </a:ext>
              </a:extLst>
            </p:cNvPr>
            <p:cNvCxnSpPr>
              <a:cxnSpLocks/>
            </p:cNvCxnSpPr>
            <p:nvPr/>
          </p:nvCxnSpPr>
          <p:spPr>
            <a:xfrm>
              <a:off x="8310277" y="4122071"/>
              <a:ext cx="931807"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F61A8D7-81A8-47D1-BBBD-253EC4034356}"/>
              </a:ext>
            </a:extLst>
          </p:cNvPr>
          <p:cNvSpPr txBox="1"/>
          <p:nvPr/>
        </p:nvSpPr>
        <p:spPr>
          <a:xfrm>
            <a:off x="8327992" y="5230464"/>
            <a:ext cx="88621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Orders Queue</a:t>
            </a:r>
          </a:p>
        </p:txBody>
      </p:sp>
      <p:sp>
        <p:nvSpPr>
          <p:cNvPr id="51" name="Arc 50">
            <a:extLst>
              <a:ext uri="{FF2B5EF4-FFF2-40B4-BE49-F238E27FC236}">
                <a16:creationId xmlns:a16="http://schemas.microsoft.com/office/drawing/2014/main" id="{71AD1E7F-BDA4-4ECB-A72D-61339E970A2C}"/>
              </a:ext>
            </a:extLst>
          </p:cNvPr>
          <p:cNvSpPr/>
          <p:nvPr/>
        </p:nvSpPr>
        <p:spPr>
          <a:xfrm>
            <a:off x="6853171" y="2509435"/>
            <a:ext cx="3765262" cy="2791184"/>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Graphic 5" descr="Line Arrow: Clockwise curve">
            <a:extLst>
              <a:ext uri="{FF2B5EF4-FFF2-40B4-BE49-F238E27FC236}">
                <a16:creationId xmlns:a16="http://schemas.microsoft.com/office/drawing/2014/main" id="{E16B0D9B-3045-49A1-B52D-1D8EFDB0DF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 name="Graphic 6" descr="Line Arrow: Clockwise curve">
            <a:extLst>
              <a:ext uri="{FF2B5EF4-FFF2-40B4-BE49-F238E27FC236}">
                <a16:creationId xmlns:a16="http://schemas.microsoft.com/office/drawing/2014/main" id="{E64C912A-1225-4851-986B-5E4FE7A1E4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45" name="Graphic 44" descr="Line Arrow: Clockwise curve">
            <a:extLst>
              <a:ext uri="{FF2B5EF4-FFF2-40B4-BE49-F238E27FC236}">
                <a16:creationId xmlns:a16="http://schemas.microsoft.com/office/drawing/2014/main" id="{4DBD61F7-C3E6-430E-BD5E-C4465E47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pic>
        <p:nvPicPr>
          <p:cNvPr id="46" name="Graphic 45" descr="Line Arrow: Clockwise curve">
            <a:extLst>
              <a:ext uri="{FF2B5EF4-FFF2-40B4-BE49-F238E27FC236}">
                <a16:creationId xmlns:a16="http://schemas.microsoft.com/office/drawing/2014/main" id="{A404ADB0-2F69-483F-97AF-C810D7BD52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9304674" y="3731533"/>
            <a:ext cx="516664" cy="845519"/>
          </a:xfrm>
          <a:prstGeom prst="rect">
            <a:avLst/>
          </a:prstGeom>
          <a:effectLst/>
        </p:spPr>
      </p:pic>
      <p:sp>
        <p:nvSpPr>
          <p:cNvPr id="32" name="TextBox 31">
            <a:extLst>
              <a:ext uri="{FF2B5EF4-FFF2-40B4-BE49-F238E27FC236}">
                <a16:creationId xmlns:a16="http://schemas.microsoft.com/office/drawing/2014/main" id="{BC339317-F188-4FE0-B29C-5C207019C2CE}"/>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Pizza Workers</a:t>
            </a:r>
          </a:p>
        </p:txBody>
      </p:sp>
      <p:sp>
        <p:nvSpPr>
          <p:cNvPr id="4" name="TextBox 3">
            <a:extLst>
              <a:ext uri="{FF2B5EF4-FFF2-40B4-BE49-F238E27FC236}">
                <a16:creationId xmlns:a16="http://schemas.microsoft.com/office/drawing/2014/main" id="{7EF4A176-8717-4D62-A2AE-30C826DE7E27}"/>
              </a:ext>
            </a:extLst>
          </p:cNvPr>
          <p:cNvSpPr txBox="1"/>
          <p:nvPr/>
        </p:nvSpPr>
        <p:spPr>
          <a:xfrm>
            <a:off x="8371118" y="1693752"/>
            <a:ext cx="729367" cy="369332"/>
          </a:xfrm>
          <a:prstGeom prst="rect">
            <a:avLst/>
          </a:prstGeom>
          <a:noFill/>
        </p:spPr>
        <p:txBody>
          <a:bodyPr wrap="none" lIns="0" tIns="0" rIns="0" bIns="0" rtlCol="0">
            <a:spAutoFit/>
          </a:bodyPr>
          <a:lstStyle/>
          <a:p>
            <a:pPr algn="l"/>
            <a:r>
              <a:rPr lang="en-US" sz="2400" dirty="0" err="1">
                <a:solidFill>
                  <a:schemeClr val="bg2">
                    <a:lumMod val="40000"/>
                    <a:lumOff val="60000"/>
                  </a:schemeClr>
                </a:solidFill>
              </a:rPr>
              <a:t>gRPC</a:t>
            </a:r>
            <a:endParaRPr lang="en-US" sz="2400" dirty="0">
              <a:solidFill>
                <a:schemeClr val="bg2">
                  <a:lumMod val="40000"/>
                  <a:lumOff val="60000"/>
                </a:schemeClr>
              </a:solidFill>
            </a:endParaRPr>
          </a:p>
        </p:txBody>
      </p:sp>
      <p:sp>
        <p:nvSpPr>
          <p:cNvPr id="122" name="TextBox 121">
            <a:extLst>
              <a:ext uri="{FF2B5EF4-FFF2-40B4-BE49-F238E27FC236}">
                <a16:creationId xmlns:a16="http://schemas.microsoft.com/office/drawing/2014/main" id="{21D12918-B677-4072-AF0E-D55BD111AA57}"/>
              </a:ext>
            </a:extLst>
          </p:cNvPr>
          <p:cNvSpPr txBox="1"/>
          <p:nvPr/>
        </p:nvSpPr>
        <p:spPr>
          <a:xfrm>
            <a:off x="8074690" y="2057638"/>
            <a:ext cx="13928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status</a:t>
            </a:r>
          </a:p>
        </p:txBody>
      </p:sp>
      <p:sp>
        <p:nvSpPr>
          <p:cNvPr id="13" name="Rectangle: Rounded Corners 12">
            <a:extLst>
              <a:ext uri="{FF2B5EF4-FFF2-40B4-BE49-F238E27FC236}">
                <a16:creationId xmlns:a16="http://schemas.microsoft.com/office/drawing/2014/main" id="{888AB276-1A12-40C9-8777-1E9E262F5067}"/>
              </a:ext>
            </a:extLst>
          </p:cNvPr>
          <p:cNvSpPr/>
          <p:nvPr/>
        </p:nvSpPr>
        <p:spPr bwMode="auto">
          <a:xfrm>
            <a:off x="6822511" y="1529357"/>
            <a:ext cx="3980089" cy="1401247"/>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792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err="1"/>
              <a:t>gRPC</a:t>
            </a:r>
            <a:endParaRPr lang="en-US" dirty="0"/>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007D50-2AD3-4CF4-92F3-1AA5ADEC6450}"/>
              </a:ext>
            </a:extLst>
          </p:cNvPr>
          <p:cNvSpPr>
            <a:spLocks noGrp="1"/>
          </p:cNvSpPr>
          <p:nvPr>
            <p:ph type="title"/>
          </p:nvPr>
        </p:nvSpPr>
        <p:spPr/>
        <p:txBody>
          <a:bodyPr/>
          <a:lstStyle/>
          <a:p>
            <a:r>
              <a:rPr lang="en-US" dirty="0"/>
              <a:t>Diagnostics</a:t>
            </a:r>
          </a:p>
        </p:txBody>
      </p:sp>
      <p:grpSp>
        <p:nvGrpSpPr>
          <p:cNvPr id="43" name="Group 42">
            <a:extLst>
              <a:ext uri="{FF2B5EF4-FFF2-40B4-BE49-F238E27FC236}">
                <a16:creationId xmlns:a16="http://schemas.microsoft.com/office/drawing/2014/main" id="{E89D8F61-D0F6-4E4C-97FF-B8EDA2098E65}"/>
              </a:ext>
            </a:extLst>
          </p:cNvPr>
          <p:cNvGrpSpPr/>
          <p:nvPr/>
        </p:nvGrpSpPr>
        <p:grpSpPr>
          <a:xfrm>
            <a:off x="1685423" y="1264106"/>
            <a:ext cx="1020857" cy="1178878"/>
            <a:chOff x="1685423" y="1264106"/>
            <a:chExt cx="1020857" cy="1178878"/>
          </a:xfrm>
        </p:grpSpPr>
        <p:sp>
          <p:nvSpPr>
            <p:cNvPr id="14" name="TextBox 13">
              <a:extLst>
                <a:ext uri="{FF2B5EF4-FFF2-40B4-BE49-F238E27FC236}">
                  <a16:creationId xmlns:a16="http://schemas.microsoft.com/office/drawing/2014/main" id="{B8037370-350D-441A-988D-6B630A1EBD72}"/>
                </a:ext>
              </a:extLst>
            </p:cNvPr>
            <p:cNvSpPr txBox="1"/>
            <p:nvPr/>
          </p:nvSpPr>
          <p:spPr>
            <a:xfrm>
              <a:off x="1685423" y="2135207"/>
              <a:ext cx="10208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Counters</a:t>
              </a:r>
            </a:p>
          </p:txBody>
        </p:sp>
        <p:pic>
          <p:nvPicPr>
            <p:cNvPr id="18" name="Graphic 17" descr="Bar chart">
              <a:extLst>
                <a:ext uri="{FF2B5EF4-FFF2-40B4-BE49-F238E27FC236}">
                  <a16:creationId xmlns:a16="http://schemas.microsoft.com/office/drawing/2014/main" id="{BC189FDF-65D9-47E4-B2C5-FFA3252794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9502" y="1264106"/>
              <a:ext cx="914400" cy="914400"/>
            </a:xfrm>
            <a:prstGeom prst="rect">
              <a:avLst/>
            </a:prstGeom>
          </p:spPr>
        </p:pic>
      </p:grpSp>
      <p:grpSp>
        <p:nvGrpSpPr>
          <p:cNvPr id="32" name="Group 31">
            <a:extLst>
              <a:ext uri="{FF2B5EF4-FFF2-40B4-BE49-F238E27FC236}">
                <a16:creationId xmlns:a16="http://schemas.microsoft.com/office/drawing/2014/main" id="{ABB9C06D-493F-4D0A-92E3-7532AC38525E}"/>
              </a:ext>
            </a:extLst>
          </p:cNvPr>
          <p:cNvGrpSpPr/>
          <p:nvPr/>
        </p:nvGrpSpPr>
        <p:grpSpPr>
          <a:xfrm>
            <a:off x="5638800" y="1264106"/>
            <a:ext cx="914400" cy="1178878"/>
            <a:chOff x="5563791" y="1446016"/>
            <a:chExt cx="914400" cy="1178878"/>
          </a:xfrm>
        </p:grpSpPr>
        <p:sp>
          <p:nvSpPr>
            <p:cNvPr id="15" name="TextBox 14">
              <a:extLst>
                <a:ext uri="{FF2B5EF4-FFF2-40B4-BE49-F238E27FC236}">
                  <a16:creationId xmlns:a16="http://schemas.microsoft.com/office/drawing/2014/main" id="{DDFBDCF5-1F51-4CC4-938B-8B15413CF097}"/>
                </a:ext>
              </a:extLst>
            </p:cNvPr>
            <p:cNvSpPr txBox="1"/>
            <p:nvPr/>
          </p:nvSpPr>
          <p:spPr>
            <a:xfrm>
              <a:off x="5673876" y="2317117"/>
              <a:ext cx="694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Traces</a:t>
              </a:r>
            </a:p>
          </p:txBody>
        </p:sp>
        <p:pic>
          <p:nvPicPr>
            <p:cNvPr id="20" name="Graphic 19" descr="Research">
              <a:extLst>
                <a:ext uri="{FF2B5EF4-FFF2-40B4-BE49-F238E27FC236}">
                  <a16:creationId xmlns:a16="http://schemas.microsoft.com/office/drawing/2014/main" id="{F61C6107-AEB8-4384-B79B-64CEA5AFC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3791" y="1446016"/>
              <a:ext cx="914400" cy="914400"/>
            </a:xfrm>
            <a:prstGeom prst="rect">
              <a:avLst/>
            </a:prstGeom>
          </p:spPr>
        </p:pic>
      </p:grpSp>
      <p:grpSp>
        <p:nvGrpSpPr>
          <p:cNvPr id="44" name="Group 43">
            <a:extLst>
              <a:ext uri="{FF2B5EF4-FFF2-40B4-BE49-F238E27FC236}">
                <a16:creationId xmlns:a16="http://schemas.microsoft.com/office/drawing/2014/main" id="{192E8B1E-A0EE-45F4-AC8A-0221A3B6BC47}"/>
              </a:ext>
            </a:extLst>
          </p:cNvPr>
          <p:cNvGrpSpPr/>
          <p:nvPr/>
        </p:nvGrpSpPr>
        <p:grpSpPr>
          <a:xfrm>
            <a:off x="9536483" y="1264106"/>
            <a:ext cx="965517" cy="1178878"/>
            <a:chOff x="9536483" y="1264106"/>
            <a:chExt cx="965517" cy="1178878"/>
          </a:xfrm>
        </p:grpSpPr>
        <p:sp>
          <p:nvSpPr>
            <p:cNvPr id="16" name="TextBox 15">
              <a:extLst>
                <a:ext uri="{FF2B5EF4-FFF2-40B4-BE49-F238E27FC236}">
                  <a16:creationId xmlns:a16="http://schemas.microsoft.com/office/drawing/2014/main" id="{31B40342-106A-4674-A7B8-0DDECC1F2CD0}"/>
                </a:ext>
              </a:extLst>
            </p:cNvPr>
            <p:cNvSpPr txBox="1"/>
            <p:nvPr/>
          </p:nvSpPr>
          <p:spPr>
            <a:xfrm>
              <a:off x="9536483" y="2135207"/>
              <a:ext cx="96551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Dumps</a:t>
              </a:r>
            </a:p>
          </p:txBody>
        </p:sp>
        <p:pic>
          <p:nvPicPr>
            <p:cNvPr id="31" name="Graphic 30" descr="Gears">
              <a:extLst>
                <a:ext uri="{FF2B5EF4-FFF2-40B4-BE49-F238E27FC236}">
                  <a16:creationId xmlns:a16="http://schemas.microsoft.com/office/drawing/2014/main" id="{D55D9672-542C-45D7-A1F4-375577E8B1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2041" y="1264106"/>
              <a:ext cx="914400" cy="914400"/>
            </a:xfrm>
            <a:prstGeom prst="rect">
              <a:avLst/>
            </a:prstGeom>
          </p:spPr>
        </p:pic>
      </p:grpSp>
      <p:sp>
        <p:nvSpPr>
          <p:cNvPr id="33" name="TextBox 32">
            <a:extLst>
              <a:ext uri="{FF2B5EF4-FFF2-40B4-BE49-F238E27FC236}">
                <a16:creationId xmlns:a16="http://schemas.microsoft.com/office/drawing/2014/main" id="{DF549DC9-6AF9-4F45-B3AD-42E81F37A47B}"/>
              </a:ext>
            </a:extLst>
          </p:cNvPr>
          <p:cNvSpPr txBox="1"/>
          <p:nvPr/>
        </p:nvSpPr>
        <p:spPr>
          <a:xfrm>
            <a:off x="347902" y="2914761"/>
            <a:ext cx="36576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Runtime emits metrics via </a:t>
            </a:r>
            <a:r>
              <a:rPr lang="en-US" sz="2000" dirty="0" err="1"/>
              <a:t>EventCounters</a:t>
            </a:r>
            <a:endParaRPr lang="en-US" sz="2000" dirty="0"/>
          </a:p>
          <a:p>
            <a:pPr marL="342900" indent="-342900">
              <a:buFont typeface="Arial" panose="020B0604020202020204" pitchFamily="34" charset="0"/>
              <a:buChar char="•"/>
            </a:pPr>
            <a:r>
              <a:rPr lang="en-US" sz="2000" dirty="0"/>
              <a:t>Ad-hoc analysis and monitoring</a:t>
            </a:r>
          </a:p>
          <a:p>
            <a:pPr marL="342900" indent="-342900">
              <a:buFont typeface="Arial" panose="020B0604020202020204" pitchFamily="34" charset="0"/>
              <a:buChar char="•"/>
            </a:pPr>
            <a:r>
              <a:rPr lang="en-US" sz="2000" dirty="0"/>
              <a:t>ASP.NET Core specific counters coming soon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1D0B0ED9-E927-4799-80AE-800456111698}"/>
              </a:ext>
            </a:extLst>
          </p:cNvPr>
          <p:cNvSpPr txBox="1"/>
          <p:nvPr/>
        </p:nvSpPr>
        <p:spPr>
          <a:xfrm>
            <a:off x="8190440" y="2914761"/>
            <a:ext cx="3657600" cy="15388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Collect .NET Core process dumps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Analyze dumps with an interactive REPL (</a:t>
            </a:r>
            <a:r>
              <a:rPr lang="en-US" sz="2000" dirty="0"/>
              <a:t>hosted version of SOS)</a:t>
            </a:r>
          </a:p>
        </p:txBody>
      </p:sp>
      <p:sp>
        <p:nvSpPr>
          <p:cNvPr id="35" name="TextBox 34">
            <a:extLst>
              <a:ext uri="{FF2B5EF4-FFF2-40B4-BE49-F238E27FC236}">
                <a16:creationId xmlns:a16="http://schemas.microsoft.com/office/drawing/2014/main" id="{C7BA0AD8-0AEC-46FA-ACB9-3F35012CAF42}"/>
              </a:ext>
            </a:extLst>
          </p:cNvPr>
          <p:cNvSpPr txBox="1"/>
          <p:nvPr/>
        </p:nvSpPr>
        <p:spPr>
          <a:xfrm>
            <a:off x="4267198" y="2914761"/>
            <a:ext cx="3657600"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Generate portable trace files</a:t>
            </a:r>
          </a:p>
          <a:p>
            <a:pPr marL="342900" indent="-342900">
              <a:buFont typeface="Arial" panose="020B0604020202020204" pitchFamily="34" charset="0"/>
              <a:buChar char="•"/>
            </a:pPr>
            <a:r>
              <a:rPr lang="en-US" sz="2000" dirty="0"/>
              <a:t>Analyze with </a:t>
            </a:r>
            <a:r>
              <a:rPr lang="en-US" sz="2000" dirty="0" err="1"/>
              <a:t>perfview</a:t>
            </a:r>
            <a:r>
              <a:rPr lang="en-US" sz="2000" dirty="0"/>
              <a:t>, Visual Studio, or third-party apps (</a:t>
            </a:r>
            <a:r>
              <a:rPr lang="en-US" sz="2000" dirty="0" err="1"/>
              <a:t>speedscope.app</a:t>
            </a:r>
            <a:r>
              <a:rPr lang="en-US" sz="2000" dirty="0"/>
              <a:t>)</a:t>
            </a:r>
            <a:endParaRPr lang="en-US" sz="2000" dirty="0">
              <a:gradFill>
                <a:gsLst>
                  <a:gs pos="2917">
                    <a:schemeClr val="tx1"/>
                  </a:gs>
                  <a:gs pos="30000">
                    <a:schemeClr val="tx1"/>
                  </a:gs>
                </a:gsLst>
                <a:lin ang="5400000" scaled="0"/>
              </a:gradFill>
            </a:endParaRPr>
          </a:p>
        </p:txBody>
      </p:sp>
      <p:sp>
        <p:nvSpPr>
          <p:cNvPr id="36" name="Rectangle 35">
            <a:extLst>
              <a:ext uri="{FF2B5EF4-FFF2-40B4-BE49-F238E27FC236}">
                <a16:creationId xmlns:a16="http://schemas.microsoft.com/office/drawing/2014/main" id="{70037C1F-73C1-420E-9213-767EDE86B234}"/>
              </a:ext>
            </a:extLst>
          </p:cNvPr>
          <p:cNvSpPr/>
          <p:nvPr/>
        </p:nvSpPr>
        <p:spPr>
          <a:xfrm>
            <a:off x="1153737" y="2418008"/>
            <a:ext cx="2084225"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counters</a:t>
            </a:r>
            <a:endParaRPr lang="en-US" dirty="0">
              <a:solidFill>
                <a:schemeClr val="accent3">
                  <a:lumMod val="60000"/>
                  <a:lumOff val="40000"/>
                </a:schemeClr>
              </a:solidFill>
            </a:endParaRPr>
          </a:p>
        </p:txBody>
      </p:sp>
      <p:sp>
        <p:nvSpPr>
          <p:cNvPr id="37" name="Rectangle 36">
            <a:extLst>
              <a:ext uri="{FF2B5EF4-FFF2-40B4-BE49-F238E27FC236}">
                <a16:creationId xmlns:a16="http://schemas.microsoft.com/office/drawing/2014/main" id="{DA9EA453-13A3-445F-82F9-CFF6FEBF9C1E}"/>
              </a:ext>
            </a:extLst>
          </p:cNvPr>
          <p:cNvSpPr/>
          <p:nvPr/>
        </p:nvSpPr>
        <p:spPr>
          <a:xfrm>
            <a:off x="5243842" y="2418008"/>
            <a:ext cx="1704313"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trace</a:t>
            </a:r>
            <a:endParaRPr lang="en-US" dirty="0">
              <a:solidFill>
                <a:schemeClr val="accent3">
                  <a:lumMod val="60000"/>
                  <a:lumOff val="40000"/>
                </a:schemeClr>
              </a:solidFill>
            </a:endParaRPr>
          </a:p>
        </p:txBody>
      </p:sp>
      <p:sp>
        <p:nvSpPr>
          <p:cNvPr id="38" name="Rectangle 37">
            <a:extLst>
              <a:ext uri="{FF2B5EF4-FFF2-40B4-BE49-F238E27FC236}">
                <a16:creationId xmlns:a16="http://schemas.microsoft.com/office/drawing/2014/main" id="{3467E38F-AF69-4366-A6BD-851A986FA8FF}"/>
              </a:ext>
            </a:extLst>
          </p:cNvPr>
          <p:cNvSpPr/>
          <p:nvPr/>
        </p:nvSpPr>
        <p:spPr>
          <a:xfrm>
            <a:off x="9230402" y="2418008"/>
            <a:ext cx="1577676" cy="369332"/>
          </a:xfrm>
          <a:prstGeom prst="rect">
            <a:avLst/>
          </a:prstGeom>
        </p:spPr>
        <p:txBody>
          <a:bodyPr wrap="none">
            <a:spAutoFit/>
          </a:bodyPr>
          <a:lstStyle/>
          <a:p>
            <a:r>
              <a:rPr lang="en-US" sz="1800" dirty="0">
                <a:solidFill>
                  <a:schemeClr val="accent3">
                    <a:lumMod val="60000"/>
                    <a:lumOff val="40000"/>
                  </a:schemeClr>
                </a:solidFill>
                <a:latin typeface="Consolas" panose="020B0609020204030204" pitchFamily="49" charset="0"/>
              </a:rPr>
              <a:t>dotnet dump</a:t>
            </a:r>
            <a:endParaRPr lang="en-US" dirty="0">
              <a:solidFill>
                <a:schemeClr val="accent3">
                  <a:lumMod val="60000"/>
                  <a:lumOff val="40000"/>
                </a:schemeClr>
              </a:solidFill>
            </a:endParaRPr>
          </a:p>
        </p:txBody>
      </p:sp>
      <p:pic>
        <p:nvPicPr>
          <p:cNvPr id="39" name="Picture 38">
            <a:extLst>
              <a:ext uri="{FF2B5EF4-FFF2-40B4-BE49-F238E27FC236}">
                <a16:creationId xmlns:a16="http://schemas.microsoft.com/office/drawing/2014/main" id="{592953D6-D966-4B58-A88B-AF8FFE7049B3}"/>
              </a:ext>
            </a:extLst>
          </p:cNvPr>
          <p:cNvPicPr>
            <a:picLocks noChangeAspect="1"/>
          </p:cNvPicPr>
          <p:nvPr/>
        </p:nvPicPr>
        <p:blipFill>
          <a:blip r:embed="rId8"/>
          <a:stretch>
            <a:fillRect/>
          </a:stretch>
        </p:blipFill>
        <p:spPr>
          <a:xfrm>
            <a:off x="385626" y="4947616"/>
            <a:ext cx="3582151" cy="3048373"/>
          </a:xfrm>
          <a:prstGeom prst="rect">
            <a:avLst/>
          </a:prstGeom>
          <a:effectLst>
            <a:glow rad="101600">
              <a:schemeClr val="accent3">
                <a:satMod val="175000"/>
                <a:alpha val="40000"/>
              </a:schemeClr>
            </a:glow>
          </a:effectLst>
        </p:spPr>
      </p:pic>
      <p:pic>
        <p:nvPicPr>
          <p:cNvPr id="40" name="Picture 2" descr="VS visualization">
            <a:extLst>
              <a:ext uri="{FF2B5EF4-FFF2-40B4-BE49-F238E27FC236}">
                <a16:creationId xmlns:a16="http://schemas.microsoft.com/office/drawing/2014/main" id="{4C705F56-0214-4D61-85C6-E09E61FD3F1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 r="1" b="3395"/>
          <a:stretch/>
        </p:blipFill>
        <p:spPr bwMode="auto">
          <a:xfrm>
            <a:off x="4300011" y="4947616"/>
            <a:ext cx="3591973" cy="2462213"/>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2" descr="A screenshot of a cell phone&#10;&#10;Description generated with very high confidence">
            <a:extLst>
              <a:ext uri="{FF2B5EF4-FFF2-40B4-BE49-F238E27FC236}">
                <a16:creationId xmlns:a16="http://schemas.microsoft.com/office/drawing/2014/main" id="{1EC5E7C4-45B2-48A6-A9BD-E30E662A3338}"/>
              </a:ext>
            </a:extLst>
          </p:cNvPr>
          <p:cNvPicPr>
            <a:picLocks noChangeAspect="1"/>
          </p:cNvPicPr>
          <p:nvPr/>
        </p:nvPicPr>
        <p:blipFill>
          <a:blip r:embed="rId10"/>
          <a:stretch>
            <a:fillRect/>
          </a:stretch>
        </p:blipFill>
        <p:spPr>
          <a:xfrm>
            <a:off x="8224218" y="4947616"/>
            <a:ext cx="3591973" cy="2280903"/>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13066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fade">
                                      <p:cBhvr>
                                        <p:cTn id="29" dur="500"/>
                                        <p:tgtEl>
                                          <p:spTgt spid="33">
                                            <p:txEl>
                                              <p:pRg st="0" end="0"/>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fade">
                                      <p:cBhvr>
                                        <p:cTn id="33" dur="500"/>
                                        <p:tgtEl>
                                          <p:spTgt spid="33">
                                            <p:txEl>
                                              <p:pRg st="1" end="1"/>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xEl>
                                              <p:pRg st="2" end="2"/>
                                            </p:txEl>
                                          </p:spTgt>
                                        </p:tgtEl>
                                        <p:attrNameLst>
                                          <p:attrName>style.visibility</p:attrName>
                                        </p:attrNameLst>
                                      </p:cBhvr>
                                      <p:to>
                                        <p:strVal val="visible"/>
                                      </p:to>
                                    </p:set>
                                    <p:animEffect transition="in" filter="fade">
                                      <p:cBhvr>
                                        <p:cTn id="37" dur="500"/>
                                        <p:tgtEl>
                                          <p:spTgt spid="3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animEffect transition="in" filter="fade">
                                      <p:cBhvr>
                                        <p:cTn id="47" dur="500"/>
                                        <p:tgtEl>
                                          <p:spTgt spid="35">
                                            <p:txEl>
                                              <p:pRg st="0" end="0"/>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xEl>
                                              <p:pRg st="1" end="1"/>
                                            </p:txEl>
                                          </p:spTgt>
                                        </p:tgtEl>
                                        <p:attrNameLst>
                                          <p:attrName>style.visibility</p:attrName>
                                        </p:attrNameLst>
                                      </p:cBhvr>
                                      <p:to>
                                        <p:strVal val="visible"/>
                                      </p:to>
                                    </p:set>
                                    <p:animEffect transition="in" filter="fade">
                                      <p:cBhvr>
                                        <p:cTn id="51" dur="500"/>
                                        <p:tgtEl>
                                          <p:spTgt spid="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fade">
                                      <p:cBhvr>
                                        <p:cTn id="61" dur="500"/>
                                        <p:tgtEl>
                                          <p:spTgt spid="34">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4">
                                            <p:txEl>
                                              <p:pRg st="1" end="1"/>
                                            </p:txEl>
                                          </p:spTgt>
                                        </p:tgtEl>
                                        <p:attrNameLst>
                                          <p:attrName>style.visibility</p:attrName>
                                        </p:attrNameLst>
                                      </p:cBhvr>
                                      <p:to>
                                        <p:strVal val="visible"/>
                                      </p:to>
                                    </p:set>
                                    <p:animEffect transition="in" filter="fade">
                                      <p:cBhvr>
                                        <p:cTn id="65" dur="500"/>
                                        <p:tgtEl>
                                          <p:spTgt spid="34">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p:bldP spid="34" grpId="0" uiExpand="1" build="p"/>
      <p:bldP spid="35" grpId="0" uiExpand="1" build="allAtOnce"/>
      <p:bldP spid="36" grpId="0"/>
      <p:bldP spid="37" grpId="0"/>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23A3479-E97D-4099-99DB-3EF5FCC25A31}"/>
              </a:ext>
            </a:extLst>
          </p:cNvPr>
          <p:cNvSpPr>
            <a:spLocks noGrp="1"/>
          </p:cNvSpPr>
          <p:nvPr>
            <p:ph type="title"/>
          </p:nvPr>
        </p:nvSpPr>
        <p:spPr>
          <a:xfrm>
            <a:off x="588263" y="457200"/>
            <a:ext cx="11018520" cy="553998"/>
          </a:xfrm>
        </p:spPr>
        <p:txBody>
          <a:bodyPr/>
          <a:lstStyle/>
          <a:p>
            <a:r>
              <a:rPr lang="en-US" dirty="0"/>
              <a:t>Try .NET 6 with ASP.NET Core &amp; Blazor today!</a:t>
            </a:r>
          </a:p>
        </p:txBody>
      </p:sp>
      <p:sp>
        <p:nvSpPr>
          <p:cNvPr id="23" name="Text Placeholder 2">
            <a:extLst>
              <a:ext uri="{FF2B5EF4-FFF2-40B4-BE49-F238E27FC236}">
                <a16:creationId xmlns:a16="http://schemas.microsoft.com/office/drawing/2014/main" id="{CB0BE868-66E3-47A5-B2FF-6E41A27B1829}"/>
              </a:ext>
            </a:extLst>
          </p:cNvPr>
          <p:cNvSpPr txBox="1">
            <a:spLocks/>
          </p:cNvSpPr>
          <p:nvPr/>
        </p:nvSpPr>
        <p:spPr>
          <a:xfrm>
            <a:off x="586390" y="1434370"/>
            <a:ext cx="11018520" cy="35332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Download: </a:t>
            </a:r>
            <a:r>
              <a:rPr lang="en-US">
                <a:hlinkClick r:id="rId2"/>
              </a:rPr>
              <a:t>https://dotnet.microsoft.com/download</a:t>
            </a:r>
            <a:endParaRPr lang="en-US"/>
          </a:p>
          <a:p>
            <a:r>
              <a:rPr lang="en-US"/>
              <a:t>Visual Studio: </a:t>
            </a:r>
            <a:r>
              <a:rPr lang="en-US">
                <a:hlinkClick r:id="rId3"/>
              </a:rPr>
              <a:t>https://visualstudio.com/preview</a:t>
            </a:r>
            <a:r>
              <a:rPr lang="en-US"/>
              <a:t> </a:t>
            </a:r>
          </a:p>
          <a:p>
            <a:r>
              <a:rPr lang="en-US"/>
              <a:t>Docs: </a:t>
            </a:r>
            <a:r>
              <a:rPr lang="en-US">
                <a:hlinkClick r:id="rId4"/>
              </a:rPr>
              <a:t>https://docs.asp.net</a:t>
            </a:r>
            <a:endParaRPr lang="en-US"/>
          </a:p>
          <a:p>
            <a:r>
              <a:rPr lang="en-US"/>
              <a:t>Blazor: </a:t>
            </a:r>
            <a:r>
              <a:rPr lang="en-US">
                <a:hlinkClick r:id="rId5"/>
              </a:rPr>
              <a:t>https://blazor.net</a:t>
            </a:r>
            <a:endParaRPr lang="en-US"/>
          </a:p>
          <a:p>
            <a:r>
              <a:rPr lang="en-US"/>
              <a:t>Workshop: </a:t>
            </a:r>
            <a:r>
              <a:rPr lang="en-US">
                <a:hlinkClick r:id="rId6"/>
              </a:rPr>
              <a:t>https://aka.ms/blazorworkshop</a:t>
            </a:r>
            <a:r>
              <a:rPr lang="en-US"/>
              <a:t> </a:t>
            </a:r>
          </a:p>
          <a:p>
            <a:endParaRPr lang="en-US"/>
          </a:p>
          <a:p>
            <a:endParaRPr lang="en-US" dirty="0"/>
          </a:p>
        </p:txBody>
      </p:sp>
    </p:spTree>
    <p:extLst>
      <p:ext uri="{BB962C8B-B14F-4D97-AF65-F5344CB8AC3E}">
        <p14:creationId xmlns:p14="http://schemas.microsoft.com/office/powerpoint/2010/main" val="33781067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Razor Pages</a:t>
            </a:r>
          </a:p>
        </p:txBody>
      </p:sp>
    </p:spTree>
    <p:extLst>
      <p:ext uri="{BB962C8B-B14F-4D97-AF65-F5344CB8AC3E}">
        <p14:creationId xmlns:p14="http://schemas.microsoft.com/office/powerpoint/2010/main" val="475021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Tag Helpers</a:t>
            </a:r>
          </a:p>
        </p:txBody>
      </p:sp>
    </p:spTree>
    <p:extLst>
      <p:ext uri="{BB962C8B-B14F-4D97-AF65-F5344CB8AC3E}">
        <p14:creationId xmlns:p14="http://schemas.microsoft.com/office/powerpoint/2010/main" val="3948282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a:t>SPA</a:t>
            </a:r>
          </a:p>
        </p:txBody>
      </p:sp>
    </p:spTree>
    <p:extLst>
      <p:ext uri="{BB962C8B-B14F-4D97-AF65-F5344CB8AC3E}">
        <p14:creationId xmlns:p14="http://schemas.microsoft.com/office/powerpoint/2010/main" val="2355943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Lab</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r>
              <a:rPr lang="en-US" dirty="0" err="1"/>
              <a:t>Blazor</a:t>
            </a:r>
            <a:endParaRPr lang="en-US" dirty="0"/>
          </a:p>
        </p:txBody>
      </p:sp>
    </p:spTree>
    <p:extLst>
      <p:ext uri="{BB962C8B-B14F-4D97-AF65-F5344CB8AC3E}">
        <p14:creationId xmlns:p14="http://schemas.microsoft.com/office/powerpoint/2010/main" val="3817571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D1FB-888F-4EAE-9C94-866BBBF4C51F}"/>
              </a:ext>
            </a:extLst>
          </p:cNvPr>
          <p:cNvSpPr>
            <a:spLocks noGrp="1"/>
          </p:cNvSpPr>
          <p:nvPr>
            <p:ph type="title"/>
          </p:nvPr>
        </p:nvSpPr>
        <p:spPr/>
        <p:txBody>
          <a:bodyPr/>
          <a:lstStyle/>
          <a:p>
            <a:r>
              <a:rPr lang="en-US" dirty="0"/>
              <a:t>Get started </a:t>
            </a:r>
            <a:r>
              <a:rPr lang="en-US" i="1" dirty="0"/>
              <a:t>faster</a:t>
            </a:r>
            <a:r>
              <a:rPr lang="en-US" dirty="0"/>
              <a:t> with ASP.NET Core</a:t>
            </a:r>
          </a:p>
        </p:txBody>
      </p:sp>
      <p:sp>
        <p:nvSpPr>
          <p:cNvPr id="3" name="Content Placeholder 2">
            <a:extLst>
              <a:ext uri="{FF2B5EF4-FFF2-40B4-BE49-F238E27FC236}">
                <a16:creationId xmlns:a16="http://schemas.microsoft.com/office/drawing/2014/main" id="{9B6809AC-D43C-4C8B-8709-C6D7B9CCDEC3}"/>
              </a:ext>
            </a:extLst>
          </p:cNvPr>
          <p:cNvSpPr>
            <a:spLocks noGrp="1"/>
          </p:cNvSpPr>
          <p:nvPr>
            <p:ph sz="half" idx="1"/>
          </p:nvPr>
        </p:nvSpPr>
        <p:spPr/>
        <p:txBody>
          <a:bodyPr>
            <a:normAutofit/>
          </a:bodyPr>
          <a:lstStyle/>
          <a:p>
            <a:pPr marL="0" indent="0">
              <a:lnSpc>
                <a:spcPct val="100000"/>
              </a:lnSpc>
              <a:spcBef>
                <a:spcPts val="0"/>
              </a:spcBef>
              <a:buNone/>
            </a:pPr>
            <a:r>
              <a:rPr lang="en-US" sz="1800" b="0" dirty="0">
                <a:solidFill>
                  <a:schemeClr val="tx1"/>
                </a:solidFill>
                <a:effectLst/>
                <a:latin typeface="Consolas" panose="020B0609020204030204" pitchFamily="49" charset="0"/>
              </a:rPr>
              <a:t>var app = </a:t>
            </a:r>
            <a:r>
              <a:rPr lang="en-US" sz="1800" b="0" dirty="0" err="1">
                <a:solidFill>
                  <a:schemeClr val="tx1"/>
                </a:solidFill>
                <a:effectLst/>
                <a:latin typeface="Consolas" panose="020B0609020204030204" pitchFamily="49" charset="0"/>
              </a:rPr>
              <a:t>WebApplication.Create</a:t>
            </a:r>
            <a:r>
              <a:rPr lang="en-US" sz="1800" b="0" dirty="0">
                <a:solidFill>
                  <a:schemeClr val="tx1"/>
                </a:solidFill>
                <a:effectLst/>
                <a:latin typeface="Consolas" panose="020B0609020204030204" pitchFamily="49" charset="0"/>
              </a:rPr>
              <a:t>();</a:t>
            </a:r>
          </a:p>
          <a:p>
            <a:pPr marL="0" indent="0">
              <a:lnSpc>
                <a:spcPct val="100000"/>
              </a:lnSpc>
              <a:spcBef>
                <a:spcPts val="0"/>
              </a:spcBef>
              <a:buNone/>
            </a:pPr>
            <a:br>
              <a:rPr lang="en-US" sz="1800" b="0" dirty="0">
                <a:solidFill>
                  <a:schemeClr val="tx1"/>
                </a:solidFill>
                <a:effectLst/>
                <a:latin typeface="Consolas" panose="020B0609020204030204" pitchFamily="49" charset="0"/>
              </a:rPr>
            </a:br>
            <a:r>
              <a:rPr lang="en-US" sz="1800" b="0" dirty="0" err="1">
                <a:solidFill>
                  <a:schemeClr val="tx1"/>
                </a:solidFill>
                <a:effectLst/>
                <a:latin typeface="Consolas" panose="020B0609020204030204" pitchFamily="49" charset="0"/>
              </a:rPr>
              <a:t>app.MapGet</a:t>
            </a:r>
            <a:r>
              <a:rPr lang="en-US" sz="1800" b="0" dirty="0">
                <a:solidFill>
                  <a:schemeClr val="tx1"/>
                </a:solidFill>
                <a:effectLst/>
                <a:latin typeface="Consolas" panose="020B0609020204030204" pitchFamily="49" charset="0"/>
              </a:rPr>
              <a:t>("/", () =&gt; "Hello World!");</a:t>
            </a:r>
          </a:p>
          <a:p>
            <a:pPr marL="0" indent="0">
              <a:buNone/>
            </a:pPr>
            <a:br>
              <a:rPr lang="en-US" sz="1800" b="0" dirty="0">
                <a:solidFill>
                  <a:schemeClr val="tx1"/>
                </a:solidFill>
                <a:effectLst/>
                <a:latin typeface="Consolas" panose="020B0609020204030204" pitchFamily="49" charset="0"/>
              </a:rPr>
            </a:br>
            <a:r>
              <a:rPr lang="en-US" sz="1800" b="0" dirty="0">
                <a:solidFill>
                  <a:schemeClr val="tx1"/>
                </a:solidFill>
                <a:effectLst/>
                <a:latin typeface="Consolas" panose="020B0609020204030204" pitchFamily="49" charset="0"/>
              </a:rPr>
              <a:t>await </a:t>
            </a:r>
            <a:r>
              <a:rPr lang="en-US" sz="1800" b="0" dirty="0" err="1">
                <a:solidFill>
                  <a:schemeClr val="tx1"/>
                </a:solidFill>
                <a:effectLst/>
                <a:latin typeface="Consolas" panose="020B0609020204030204" pitchFamily="49" charset="0"/>
              </a:rPr>
              <a:t>app.RunAsync</a:t>
            </a:r>
            <a:r>
              <a:rPr lang="en-US" sz="1800" b="0" dirty="0">
                <a:solidFill>
                  <a:schemeClr val="tx1"/>
                </a:solidFill>
                <a:effectLst/>
                <a:latin typeface="Consolas" panose="020B0609020204030204" pitchFamily="49" charset="0"/>
              </a:rPr>
              <a:t>();</a:t>
            </a: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BDD61A74-4464-47FE-93FC-B7FDE1E74E97}"/>
              </a:ext>
            </a:extLst>
          </p:cNvPr>
          <p:cNvSpPr>
            <a:spLocks noGrp="1"/>
          </p:cNvSpPr>
          <p:nvPr>
            <p:ph sz="half" idx="2"/>
          </p:nvPr>
        </p:nvSpPr>
        <p:spPr/>
        <p:txBody>
          <a:bodyPr>
            <a:normAutofit/>
          </a:bodyPr>
          <a:lstStyle/>
          <a:p>
            <a:r>
              <a:rPr lang="en-US" dirty="0"/>
              <a:t>Single C# file</a:t>
            </a:r>
          </a:p>
          <a:p>
            <a:r>
              <a:rPr lang="en-US" dirty="0"/>
              <a:t>Simplified host setup</a:t>
            </a:r>
          </a:p>
          <a:p>
            <a:r>
              <a:rPr lang="en-US" dirty="0"/>
              <a:t>Minimal APIs</a:t>
            </a:r>
          </a:p>
          <a:p>
            <a:r>
              <a:rPr lang="en-US" dirty="0"/>
              <a:t>Latest C# features</a:t>
            </a:r>
          </a:p>
          <a:p>
            <a:pPr marL="0" indent="0">
              <a:buNone/>
            </a:pPr>
            <a:endParaRPr lang="en-US" dirty="0"/>
          </a:p>
        </p:txBody>
      </p:sp>
    </p:spTree>
    <p:extLst>
      <p:ext uri="{BB962C8B-B14F-4D97-AF65-F5344CB8AC3E}">
        <p14:creationId xmlns:p14="http://schemas.microsoft.com/office/powerpoint/2010/main" val="53174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6EC177C6-2B04-48B8-95BA-522B5B60AD59}"/>
              </a:ext>
            </a:extLst>
          </p:cNvPr>
          <p:cNvGraphicFramePr>
            <a:graphicFrameLocks/>
          </p:cNvGraphicFramePr>
          <p:nvPr/>
        </p:nvGraphicFramePr>
        <p:xfrm>
          <a:off x="7117493" y="1825625"/>
          <a:ext cx="4063981"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3E3969C2-C33F-4CA6-892B-58E9C5D4EDF0}"/>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EC5F1973-7F62-44A1-9DCB-2F66A17C3387}"/>
              </a:ext>
            </a:extLst>
          </p:cNvPr>
          <p:cNvSpPr>
            <a:spLocks noGrp="1"/>
          </p:cNvSpPr>
          <p:nvPr>
            <p:ph idx="1"/>
          </p:nvPr>
        </p:nvSpPr>
        <p:spPr>
          <a:xfrm>
            <a:off x="838201" y="1825625"/>
            <a:ext cx="6279292" cy="4351338"/>
          </a:xfrm>
        </p:spPr>
        <p:txBody>
          <a:bodyPr>
            <a:normAutofit fontScale="70000" lnSpcReduction="20000"/>
          </a:bodyPr>
          <a:lstStyle/>
          <a:p>
            <a:r>
              <a:rPr lang="en-US" dirty="0"/>
              <a:t>HTTP APIs – pay for play</a:t>
            </a:r>
          </a:p>
          <a:p>
            <a:pPr lvl="1"/>
            <a:r>
              <a:rPr lang="en-US" dirty="0"/>
              <a:t>~5% RPS gain for middleware in .NET 6</a:t>
            </a:r>
          </a:p>
          <a:p>
            <a:pPr lvl="1"/>
            <a:r>
              <a:rPr lang="en-US" dirty="0"/>
              <a:t>New min API twice as fast as API controllers</a:t>
            </a:r>
          </a:p>
          <a:p>
            <a:r>
              <a:rPr lang="en-US" dirty="0"/>
              <a:t>Faster JWT authentication</a:t>
            </a:r>
          </a:p>
          <a:p>
            <a:pPr lvl="1"/>
            <a:r>
              <a:rPr lang="en-US" dirty="0"/>
              <a:t>~40% faster gain in JWT middleware</a:t>
            </a:r>
          </a:p>
          <a:p>
            <a:r>
              <a:rPr lang="en-US" dirty="0"/>
              <a:t>MVC on Linux </a:t>
            </a:r>
          </a:p>
          <a:p>
            <a:pPr lvl="1"/>
            <a:r>
              <a:rPr lang="en-US" dirty="0"/>
              <a:t>~12% faster thanks to faster logging</a:t>
            </a:r>
          </a:p>
          <a:p>
            <a:r>
              <a:rPr lang="en-US" dirty="0"/>
              <a:t>More efficient </a:t>
            </a:r>
            <a:r>
              <a:rPr lang="en-US" dirty="0" err="1"/>
              <a:t>MemoryCache</a:t>
            </a:r>
            <a:endParaRPr lang="en-US" dirty="0"/>
          </a:p>
          <a:p>
            <a:pPr lvl="1"/>
            <a:r>
              <a:rPr lang="en-US" dirty="0"/>
              <a:t>~10% RPS gain on cache </a:t>
            </a:r>
            <a:r>
              <a:rPr lang="en-US" dirty="0" err="1"/>
              <a:t>TechEmpower</a:t>
            </a:r>
            <a:r>
              <a:rPr lang="en-US" dirty="0"/>
              <a:t> benchmark</a:t>
            </a:r>
          </a:p>
          <a:p>
            <a:r>
              <a:rPr lang="en-US" dirty="0"/>
              <a:t>Reduced memory usage per https connection</a:t>
            </a:r>
          </a:p>
          <a:p>
            <a:pPr lvl="1"/>
            <a:r>
              <a:rPr lang="en-US" dirty="0"/>
              <a:t>~70% working set reduction for idle WebSocket connections</a:t>
            </a:r>
          </a:p>
          <a:p>
            <a:r>
              <a:rPr lang="en-US" dirty="0"/>
              <a:t>HTTP/2 &amp; </a:t>
            </a:r>
            <a:r>
              <a:rPr lang="en-US" dirty="0" err="1"/>
              <a:t>gRPC</a:t>
            </a:r>
            <a:endParaRPr lang="en-US" dirty="0"/>
          </a:p>
          <a:p>
            <a:pPr lvl="1"/>
            <a:r>
              <a:rPr lang="en-US" dirty="0"/>
              <a:t>Improvements to </a:t>
            </a:r>
            <a:r>
              <a:rPr lang="en-US" dirty="0" err="1"/>
              <a:t>HttpClient</a:t>
            </a:r>
            <a:r>
              <a:rPr lang="en-US" dirty="0"/>
              <a:t> connection management</a:t>
            </a:r>
          </a:p>
          <a:p>
            <a:pPr lvl="1"/>
            <a:r>
              <a:rPr lang="en-US" dirty="0"/>
              <a:t>~20% faster </a:t>
            </a:r>
            <a:r>
              <a:rPr lang="en-US" dirty="0" err="1"/>
              <a:t>Protobuf</a:t>
            </a:r>
            <a:r>
              <a:rPr lang="en-US" dirty="0"/>
              <a:t> serialization</a:t>
            </a:r>
          </a:p>
        </p:txBody>
      </p:sp>
    </p:spTree>
    <p:extLst>
      <p:ext uri="{BB962C8B-B14F-4D97-AF65-F5344CB8AC3E}">
        <p14:creationId xmlns:p14="http://schemas.microsoft.com/office/powerpoint/2010/main" val="33432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0622F-4E62-432D-87AB-2AE0AD0514CD}"/>
              </a:ext>
            </a:extLst>
          </p:cNvPr>
          <p:cNvSpPr>
            <a:spLocks noGrp="1"/>
          </p:cNvSpPr>
          <p:nvPr>
            <p:ph type="title"/>
          </p:nvPr>
        </p:nvSpPr>
        <p:spPr/>
        <p:txBody>
          <a:bodyPr/>
          <a:lstStyle/>
          <a:p>
            <a:r>
              <a:rPr lang="en-US" dirty="0"/>
              <a:t>Productivity</a:t>
            </a:r>
          </a:p>
        </p:txBody>
      </p:sp>
      <p:sp>
        <p:nvSpPr>
          <p:cNvPr id="4" name="Content Placeholder 3">
            <a:extLst>
              <a:ext uri="{FF2B5EF4-FFF2-40B4-BE49-F238E27FC236}">
                <a16:creationId xmlns:a16="http://schemas.microsoft.com/office/drawing/2014/main" id="{01CC5A41-63AF-4409-9E4C-A1CAE777D0D5}"/>
              </a:ext>
            </a:extLst>
          </p:cNvPr>
          <p:cNvSpPr>
            <a:spLocks noGrp="1"/>
          </p:cNvSpPr>
          <p:nvPr>
            <p:ph idx="1"/>
          </p:nvPr>
        </p:nvSpPr>
        <p:spPr/>
        <p:txBody>
          <a:bodyPr/>
          <a:lstStyle/>
          <a:p>
            <a:r>
              <a:rPr lang="en-US" dirty="0"/>
              <a:t>Faster build and startup performance</a:t>
            </a:r>
          </a:p>
          <a:p>
            <a:r>
              <a:rPr lang="en-US" dirty="0"/>
              <a:t>New Razor source generator</a:t>
            </a:r>
          </a:p>
          <a:p>
            <a:r>
              <a:rPr lang="en-US" dirty="0"/>
              <a:t>Edit &amp; Continue (</a:t>
            </a:r>
            <a:r>
              <a:rPr lang="en-US" dirty="0" err="1"/>
              <a:t>EnC</a:t>
            </a:r>
            <a:r>
              <a:rPr lang="en-US" dirty="0"/>
              <a:t>)</a:t>
            </a:r>
          </a:p>
          <a:p>
            <a:r>
              <a:rPr lang="en-US" dirty="0"/>
              <a:t>.NET Hot reload</a:t>
            </a:r>
          </a:p>
          <a:p>
            <a:endParaRPr lang="en-US" dirty="0"/>
          </a:p>
        </p:txBody>
      </p:sp>
      <p:pic>
        <p:nvPicPr>
          <p:cNvPr id="6" name="Graphic 5">
            <a:extLst>
              <a:ext uri="{FF2B5EF4-FFF2-40B4-BE49-F238E27FC236}">
                <a16:creationId xmlns:a16="http://schemas.microsoft.com/office/drawing/2014/main" id="{7CBF8AA0-D2D3-49A2-9A53-C6C885D5C2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8314" y="2741271"/>
            <a:ext cx="3714750" cy="3657600"/>
          </a:xfrm>
          <a:prstGeom prst="rect">
            <a:avLst/>
          </a:prstGeom>
        </p:spPr>
      </p:pic>
    </p:spTree>
    <p:extLst>
      <p:ext uri="{BB962C8B-B14F-4D97-AF65-F5344CB8AC3E}">
        <p14:creationId xmlns:p14="http://schemas.microsoft.com/office/powerpoint/2010/main" val="90927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Razor Pages</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Razor Pages</a:t>
            </a:r>
          </a:p>
        </p:txBody>
      </p:sp>
      <p:sp>
        <p:nvSpPr>
          <p:cNvPr id="3" name="Text Placeholder 2"/>
          <p:cNvSpPr>
            <a:spLocks noGrp="1"/>
          </p:cNvSpPr>
          <p:nvPr>
            <p:ph type="body" sz="quarter" idx="10"/>
          </p:nvPr>
        </p:nvSpPr>
        <p:spPr>
          <a:xfrm>
            <a:off x="269239" y="1189495"/>
            <a:ext cx="11653523" cy="1465016"/>
          </a:xfrm>
        </p:spPr>
        <p:txBody>
          <a:bodyPr/>
          <a:lstStyle/>
          <a:p>
            <a:pPr marL="560241" indent="-560241">
              <a:buFont typeface="Arial" panose="020B0604020202020204" pitchFamily="34" charset="0"/>
              <a:buChar char="•"/>
            </a:pPr>
            <a:r>
              <a:rPr lang="en-US" dirty="0"/>
              <a:t>Runs on all the same MVC infrastructure</a:t>
            </a:r>
          </a:p>
          <a:p>
            <a:pPr marL="560241" indent="-560241">
              <a:buFont typeface="Arial" panose="020B0604020202020204" pitchFamily="34" charset="0"/>
              <a:buChar char="•"/>
            </a:pPr>
            <a:r>
              <a:rPr lang="en-US" dirty="0"/>
              <a:t>Better encapsulation and grouping of UI details</a:t>
            </a:r>
          </a:p>
          <a:p>
            <a:pPr marL="560241" indent="-560241">
              <a:buFont typeface="Arial" panose="020B0604020202020204" pitchFamily="34" charset="0"/>
              <a:buChar char="•"/>
            </a:pPr>
            <a:r>
              <a:rPr lang="en-US" dirty="0"/>
              <a:t>Fewer folders and files</a:t>
            </a:r>
          </a:p>
        </p:txBody>
      </p:sp>
      <p:grpSp>
        <p:nvGrpSpPr>
          <p:cNvPr id="12" name="Group 11">
            <a:extLst>
              <a:ext uri="{FF2B5EF4-FFF2-40B4-BE49-F238E27FC236}">
                <a16:creationId xmlns:a16="http://schemas.microsoft.com/office/drawing/2014/main" id="{646A06FA-1DF8-435A-AFF5-7DC1405E386A}"/>
              </a:ext>
            </a:extLst>
          </p:cNvPr>
          <p:cNvGrpSpPr/>
          <p:nvPr/>
        </p:nvGrpSpPr>
        <p:grpSpPr>
          <a:xfrm>
            <a:off x="614732" y="3294536"/>
            <a:ext cx="10962537" cy="3316737"/>
            <a:chOff x="1006214" y="3360102"/>
            <a:chExt cx="11182359" cy="3383244"/>
          </a:xfrm>
        </p:grpSpPr>
        <p:grpSp>
          <p:nvGrpSpPr>
            <p:cNvPr id="6" name="Group 5">
              <a:extLst>
                <a:ext uri="{FF2B5EF4-FFF2-40B4-BE49-F238E27FC236}">
                  <a16:creationId xmlns:a16="http://schemas.microsoft.com/office/drawing/2014/main" id="{BBA0D792-3906-4FCE-A8D3-81564110AF09}"/>
                </a:ext>
              </a:extLst>
            </p:cNvPr>
            <p:cNvGrpSpPr/>
            <p:nvPr/>
          </p:nvGrpSpPr>
          <p:grpSpPr>
            <a:xfrm>
              <a:off x="1006214" y="3360103"/>
              <a:ext cx="5502452" cy="3383243"/>
              <a:chOff x="1006214" y="3360103"/>
              <a:chExt cx="5502452" cy="3383243"/>
            </a:xfrm>
          </p:grpSpPr>
          <p:sp>
            <p:nvSpPr>
              <p:cNvPr id="4" name="Rectangle 3">
                <a:extLst>
                  <a:ext uri="{FF2B5EF4-FFF2-40B4-BE49-F238E27FC236}">
                    <a16:creationId xmlns:a16="http://schemas.microsoft.com/office/drawing/2014/main" id="{4774F918-7327-4CDD-8082-5A278E506246}"/>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MVC</a:t>
                </a:r>
              </a:p>
            </p:txBody>
          </p:sp>
          <p:sp>
            <p:nvSpPr>
              <p:cNvPr id="5" name="TextBox 4">
                <a:extLst>
                  <a:ext uri="{FF2B5EF4-FFF2-40B4-BE49-F238E27FC236}">
                    <a16:creationId xmlns:a16="http://schemas.microsoft.com/office/drawing/2014/main" id="{E71C5A55-C0AA-4DDC-829C-2CE6CA55B88D}"/>
                  </a:ext>
                </a:extLst>
              </p:cNvPr>
              <p:cNvSpPr txBox="1"/>
              <p:nvPr/>
            </p:nvSpPr>
            <p:spPr>
              <a:xfrm>
                <a:off x="1097654" y="4137335"/>
                <a:ext cx="541101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/Controllers/</a:t>
                </a:r>
                <a:r>
                  <a:rPr lang="en-US" sz="2745" dirty="0" err="1">
                    <a:gradFill>
                      <a:gsLst>
                        <a:gs pos="2917">
                          <a:schemeClr val="tx1"/>
                        </a:gs>
                        <a:gs pos="30000">
                          <a:schemeClr val="tx1"/>
                        </a:gs>
                      </a:gsLst>
                      <a:lin ang="5400000" scaled="0"/>
                    </a:gradFill>
                  </a:rPr>
                  <a:t>CartController.cs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ViewModels</a:t>
                </a:r>
                <a:r>
                  <a:rPr lang="en-US" sz="2745" dirty="0">
                    <a:gradFill>
                      <a:gsLst>
                        <a:gs pos="2917">
                          <a:schemeClr val="tx1"/>
                        </a:gs>
                        <a:gs pos="30000">
                          <a:schemeClr val="tx1"/>
                        </a:gs>
                      </a:gsLst>
                      <a:lin ang="5400000" scaled="0"/>
                    </a:gradFill>
                  </a:rPr>
                  <a:t>/</a:t>
                </a:r>
                <a:r>
                  <a:rPr lang="en-US" sz="2745" dirty="0" err="1">
                    <a:gradFill>
                      <a:gsLst>
                        <a:gs pos="2917">
                          <a:schemeClr val="tx1"/>
                        </a:gs>
                        <a:gs pos="30000">
                          <a:schemeClr val="tx1"/>
                        </a:gs>
                      </a:gsLst>
                      <a:lin ang="5400000" scaled="0"/>
                    </a:gradFill>
                  </a:rPr>
                  <a:t>CartViewModel.cs</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/Views/Cart/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3</a:t>
                </a:r>
                <a:r>
                  <a:rPr lang="en-US" sz="2745" dirty="0">
                    <a:gradFill>
                      <a:gsLst>
                        <a:gs pos="2917">
                          <a:schemeClr val="tx1"/>
                        </a:gs>
                        <a:gs pos="30000">
                          <a:schemeClr val="tx1"/>
                        </a:gs>
                      </a:gsLst>
                      <a:lin ang="5400000" scaled="0"/>
                    </a:gradFill>
                  </a:rPr>
                  <a:t> Root Level Folders</a:t>
                </a:r>
              </a:p>
            </p:txBody>
          </p:sp>
        </p:grpSp>
        <p:grpSp>
          <p:nvGrpSpPr>
            <p:cNvPr id="11" name="Group 10">
              <a:extLst>
                <a:ext uri="{FF2B5EF4-FFF2-40B4-BE49-F238E27FC236}">
                  <a16:creationId xmlns:a16="http://schemas.microsoft.com/office/drawing/2014/main" id="{96FA3BDA-FB41-4C28-A26A-7C2EA65A7E2E}"/>
                </a:ext>
              </a:extLst>
            </p:cNvPr>
            <p:cNvGrpSpPr/>
            <p:nvPr/>
          </p:nvGrpSpPr>
          <p:grpSpPr>
            <a:xfrm>
              <a:off x="6702233" y="3360102"/>
              <a:ext cx="5486340" cy="3383243"/>
              <a:chOff x="6702233" y="3360102"/>
              <a:chExt cx="5486340" cy="3383243"/>
            </a:xfrm>
          </p:grpSpPr>
          <p:grpSp>
            <p:nvGrpSpPr>
              <p:cNvPr id="8" name="Group 7">
                <a:extLst>
                  <a:ext uri="{FF2B5EF4-FFF2-40B4-BE49-F238E27FC236}">
                    <a16:creationId xmlns:a16="http://schemas.microsoft.com/office/drawing/2014/main" id="{A1F1D6CB-1309-43E5-B61E-442F8E97301D}"/>
                  </a:ext>
                </a:extLst>
              </p:cNvPr>
              <p:cNvGrpSpPr/>
              <p:nvPr/>
            </p:nvGrpSpPr>
            <p:grpSpPr>
              <a:xfrm>
                <a:off x="6702233" y="3360102"/>
                <a:ext cx="5486340" cy="3383243"/>
                <a:chOff x="1006214" y="3360103"/>
                <a:chExt cx="5486340" cy="3383243"/>
              </a:xfrm>
            </p:grpSpPr>
            <p:sp>
              <p:nvSpPr>
                <p:cNvPr id="9" name="Rectangle 8">
                  <a:extLst>
                    <a:ext uri="{FF2B5EF4-FFF2-40B4-BE49-F238E27FC236}">
                      <a16:creationId xmlns:a16="http://schemas.microsoft.com/office/drawing/2014/main" id="{DAF65366-7467-4F28-8624-E2C4E8BCD7CD}"/>
                    </a:ext>
                  </a:extLst>
                </p:cNvPr>
                <p:cNvSpPr/>
                <p:nvPr/>
              </p:nvSpPr>
              <p:spPr bwMode="auto">
                <a:xfrm>
                  <a:off x="1006214" y="3360103"/>
                  <a:ext cx="5486340" cy="3383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529" b="1" dirty="0">
                      <a:gradFill>
                        <a:gsLst>
                          <a:gs pos="0">
                            <a:srgbClr val="FFFFFF"/>
                          </a:gs>
                          <a:gs pos="100000">
                            <a:srgbClr val="FFFFFF"/>
                          </a:gs>
                        </a:gsLst>
                        <a:lin ang="5400000" scaled="0"/>
                      </a:gradFill>
                      <a:ea typeface="Segoe UI" pitchFamily="34" charset="0"/>
                      <a:cs typeface="Segoe UI" pitchFamily="34" charset="0"/>
                    </a:rPr>
                    <a:t>Razor Pages</a:t>
                  </a:r>
                </a:p>
              </p:txBody>
            </p:sp>
            <p:sp>
              <p:nvSpPr>
                <p:cNvPr id="10" name="TextBox 9">
                  <a:extLst>
                    <a:ext uri="{FF2B5EF4-FFF2-40B4-BE49-F238E27FC236}">
                      <a16:creationId xmlns:a16="http://schemas.microsoft.com/office/drawing/2014/main" id="{0C9260B4-0376-4297-8BF0-7BD111474A45}"/>
                    </a:ext>
                  </a:extLst>
                </p:cNvPr>
                <p:cNvSpPr txBox="1"/>
                <p:nvPr/>
              </p:nvSpPr>
              <p:spPr>
                <a:xfrm>
                  <a:off x="1097654" y="4137335"/>
                  <a:ext cx="4352942" cy="2548370"/>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/Pages/Cart/</a:t>
                  </a:r>
                  <a:r>
                    <a:rPr lang="en-US" sz="2745" dirty="0" err="1">
                      <a:gradFill>
                        <a:gsLst>
                          <a:gs pos="2917">
                            <a:schemeClr val="tx1"/>
                          </a:gs>
                          <a:gs pos="30000">
                            <a:schemeClr val="tx1"/>
                          </a:gs>
                        </a:gsLst>
                        <a:lin ang="5400000" scaled="0"/>
                      </a:gradFill>
                    </a:rPr>
                    <a:t>Index.cshtml</a:t>
                  </a:r>
                  <a:endParaRPr lang="en-US" sz="2745" dirty="0">
                    <a:gradFill>
                      <a:gsLst>
                        <a:gs pos="2917">
                          <a:schemeClr val="tx1"/>
                        </a:gs>
                        <a:gs pos="30000">
                          <a:schemeClr val="tx1"/>
                        </a:gs>
                      </a:gsLst>
                      <a:lin ang="5400000" scaled="0"/>
                    </a:gradFill>
                  </a:endParaRPr>
                </a:p>
                <a:p>
                  <a:pPr>
                    <a:lnSpc>
                      <a:spcPct val="90000"/>
                    </a:lnSpc>
                    <a:spcAft>
                      <a:spcPts val="588"/>
                    </a:spcAft>
                  </a:pPr>
                  <a:r>
                    <a:rPr lang="en-US" sz="2745" dirty="0">
                      <a:gradFill>
                        <a:gsLst>
                          <a:gs pos="2917">
                            <a:schemeClr val="tx1"/>
                          </a:gs>
                          <a:gs pos="30000">
                            <a:schemeClr val="tx1"/>
                          </a:gs>
                        </a:gsLst>
                        <a:lin ang="5400000" scaled="0"/>
                      </a:gradFill>
                    </a:rPr>
                    <a:t>      </a:t>
                  </a:r>
                  <a:r>
                    <a:rPr lang="en-US" sz="2745" dirty="0" err="1">
                      <a:gradFill>
                        <a:gsLst>
                          <a:gs pos="2917">
                            <a:schemeClr val="tx1"/>
                          </a:gs>
                          <a:gs pos="30000">
                            <a:schemeClr val="tx1"/>
                          </a:gs>
                        </a:gsLst>
                        <a:lin ang="5400000" scaled="0"/>
                      </a:gradFill>
                    </a:rPr>
                    <a:t>Index.cshtml.cs</a:t>
                  </a: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endParaRPr lang="en-US" sz="2745" dirty="0">
                    <a:gradFill>
                      <a:gsLst>
                        <a:gs pos="2917">
                          <a:schemeClr val="tx1"/>
                        </a:gs>
                        <a:gs pos="30000">
                          <a:schemeClr val="tx1"/>
                        </a:gs>
                      </a:gsLst>
                      <a:lin ang="5400000" scaled="0"/>
                    </a:gradFill>
                  </a:endParaRPr>
                </a:p>
                <a:p>
                  <a:pPr>
                    <a:lnSpc>
                      <a:spcPct val="90000"/>
                    </a:lnSpc>
                    <a:spcAft>
                      <a:spcPts val="588"/>
                    </a:spcAft>
                  </a:pPr>
                  <a:r>
                    <a:rPr lang="en-US" sz="2745" b="1" dirty="0">
                      <a:gradFill>
                        <a:gsLst>
                          <a:gs pos="2917">
                            <a:schemeClr val="tx1"/>
                          </a:gs>
                          <a:gs pos="30000">
                            <a:schemeClr val="tx1"/>
                          </a:gs>
                        </a:gsLst>
                        <a:lin ang="5400000" scaled="0"/>
                      </a:gradFill>
                    </a:rPr>
                    <a:t>1</a:t>
                  </a:r>
                  <a:r>
                    <a:rPr lang="en-US" sz="2745" dirty="0">
                      <a:gradFill>
                        <a:gsLst>
                          <a:gs pos="2917">
                            <a:schemeClr val="tx1"/>
                          </a:gs>
                          <a:gs pos="30000">
                            <a:schemeClr val="tx1"/>
                          </a:gs>
                        </a:gsLst>
                        <a:lin ang="5400000" scaled="0"/>
                      </a:gradFill>
                    </a:rPr>
                    <a:t> Root Level Folder</a:t>
                  </a:r>
                </a:p>
              </p:txBody>
            </p:sp>
          </p:grpSp>
          <p:sp>
            <p:nvSpPr>
              <p:cNvPr id="7" name="Arrow: Bent 6">
                <a:extLst>
                  <a:ext uri="{FF2B5EF4-FFF2-40B4-BE49-F238E27FC236}">
                    <a16:creationId xmlns:a16="http://schemas.microsoft.com/office/drawing/2014/main" id="{4CF1ECEA-5ACC-475A-A146-D37A091A09A8}"/>
                  </a:ext>
                </a:extLst>
              </p:cNvPr>
              <p:cNvSpPr/>
              <p:nvPr/>
            </p:nvSpPr>
            <p:spPr bwMode="auto">
              <a:xfrm rot="10951351" flipH="1">
                <a:off x="7229970" y="4691873"/>
                <a:ext cx="274317" cy="27431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2142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293000"/>
            <a:ext cx="11653523" cy="1780487"/>
          </a:xfrm>
          <a:solidFill>
            <a:schemeClr val="accent1">
              <a:lumMod val="50000"/>
            </a:schemeClr>
          </a:solidFill>
        </p:spPr>
        <p:txBody>
          <a:bodyPr/>
          <a:lstStyle/>
          <a:p>
            <a:r>
              <a:rPr lang="pt-BR" sz="2353" dirty="0">
                <a:solidFill>
                  <a:schemeClr val="tx1"/>
                </a:solidFill>
                <a:latin typeface="Consolas" panose="020B0609020204030204" pitchFamily="49" charset="0"/>
              </a:rPr>
              <a:t>@page</a:t>
            </a:r>
          </a:p>
          <a:p>
            <a:r>
              <a:rPr lang="pt-BR" sz="2353" dirty="0">
                <a:solidFill>
                  <a:schemeClr val="tx1"/>
                </a:solidFill>
                <a:latin typeface="Consolas" panose="020B0609020204030204" pitchFamily="49" charset="0"/>
              </a:rPr>
              <a:t>@using RazorPages</a:t>
            </a:r>
          </a:p>
          <a:p>
            <a:r>
              <a:rPr lang="pt-BR" sz="2353" dirty="0">
                <a:solidFill>
                  <a:schemeClr val="tx1"/>
                </a:solidFill>
                <a:latin typeface="Consolas" panose="020B0609020204030204" pitchFamily="49" charset="0"/>
              </a:rPr>
              <a:t>@model IndexModel </a:t>
            </a:r>
          </a:p>
          <a:p>
            <a:r>
              <a:rPr lang="pt-BR" sz="2353" dirty="0">
                <a:solidFill>
                  <a:schemeClr val="tx1"/>
                </a:solidFill>
                <a:latin typeface="Consolas" panose="020B0609020204030204" pitchFamily="49" charset="0"/>
              </a:rPr>
              <a:t>&lt;p&gt; @Model.Message &lt;/p&gt;</a:t>
            </a:r>
            <a:endParaRPr lang="en-US" sz="2353" dirty="0">
              <a:solidFill>
                <a:schemeClr val="tx1"/>
              </a:solidFill>
              <a:latin typeface="Consolas" panose="020B0609020204030204" pitchFamily="49" charset="0"/>
            </a:endParaRPr>
          </a:p>
        </p:txBody>
      </p:sp>
      <p:sp>
        <p:nvSpPr>
          <p:cNvPr id="4" name="Text Placeholder 2">
            <a:extLst>
              <a:ext uri="{FF2B5EF4-FFF2-40B4-BE49-F238E27FC236}">
                <a16:creationId xmlns:a16="http://schemas.microsoft.com/office/drawing/2014/main" id="{076385EF-156D-42CD-B692-E883696498DF}"/>
              </a:ext>
            </a:extLst>
          </p:cNvPr>
          <p:cNvSpPr txBox="1">
            <a:spLocks/>
          </p:cNvSpPr>
          <p:nvPr/>
        </p:nvSpPr>
        <p:spPr>
          <a:xfrm>
            <a:off x="269239" y="2166407"/>
            <a:ext cx="11653523" cy="4489687"/>
          </a:xfrm>
          <a:prstGeom prst="rect">
            <a:avLst/>
          </a:prstGeom>
          <a:solidFill>
            <a:schemeClr val="accent1">
              <a:lumMod val="50000"/>
            </a:scheme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chemeClr val="tx1"/>
                </a:solidFill>
                <a:latin typeface="Consolas" panose="020B0609020204030204" pitchFamily="49" charset="0"/>
              </a:rPr>
              <a:t>using </a:t>
            </a:r>
            <a:r>
              <a:rPr lang="en-US" sz="2353" dirty="0" err="1">
                <a:solidFill>
                  <a:schemeClr val="tx1"/>
                </a:solidFill>
                <a:latin typeface="Consolas" panose="020B0609020204030204" pitchFamily="49" charset="0"/>
              </a:rPr>
              <a:t>Microsoft.AspNetCore.Mvc.RazorPages</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using System; </a:t>
            </a:r>
          </a:p>
          <a:p>
            <a:r>
              <a:rPr lang="en-US" sz="2353" dirty="0">
                <a:solidFill>
                  <a:schemeClr val="tx1"/>
                </a:solidFill>
                <a:latin typeface="Consolas" panose="020B0609020204030204" pitchFamily="49" charset="0"/>
              </a:rPr>
              <a:t>namespace </a:t>
            </a:r>
            <a:r>
              <a:rPr lang="en-US" sz="2353" dirty="0" err="1">
                <a:solidFill>
                  <a:schemeClr val="tx1"/>
                </a:solidFill>
                <a:latin typeface="Consolas" panose="020B0609020204030204" pitchFamily="49" charset="0"/>
              </a:rPr>
              <a:t>RazorPages</a:t>
            </a:r>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public class </a:t>
            </a:r>
            <a:r>
              <a:rPr lang="en-US" sz="2353" dirty="0" err="1">
                <a:solidFill>
                  <a:schemeClr val="tx1"/>
                </a:solidFill>
                <a:latin typeface="Consolas" panose="020B0609020204030204" pitchFamily="49" charset="0"/>
              </a:rPr>
              <a:t>IndexModel</a:t>
            </a:r>
            <a:r>
              <a:rPr lang="en-US" sz="2353" dirty="0">
                <a:solidFill>
                  <a:schemeClr val="tx1"/>
                </a:solidFill>
                <a:latin typeface="Consolas" panose="020B0609020204030204" pitchFamily="49" charset="0"/>
              </a:rPr>
              <a:t> : </a:t>
            </a:r>
            <a:r>
              <a:rPr lang="en-US" sz="2353" dirty="0" err="1">
                <a:solidFill>
                  <a:schemeClr val="tx1"/>
                </a:solidFill>
                <a:latin typeface="Consolas" panose="020B0609020204030204" pitchFamily="49" charset="0"/>
              </a:rPr>
              <a:t>PageModel</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public string Message { get; private set; } = "Hello. "; </a:t>
            </a:r>
          </a:p>
          <a:p>
            <a:r>
              <a:rPr lang="en-US" sz="2353" dirty="0">
                <a:solidFill>
                  <a:schemeClr val="tx1"/>
                </a:solidFill>
                <a:latin typeface="Consolas" panose="020B0609020204030204" pitchFamily="49" charset="0"/>
              </a:rPr>
              <a:t>	public void </a:t>
            </a:r>
            <a:r>
              <a:rPr lang="en-US" sz="2353" dirty="0" err="1">
                <a:solidFill>
                  <a:schemeClr val="tx1"/>
                </a:solidFill>
                <a:latin typeface="Consolas" panose="020B0609020204030204" pitchFamily="49" charset="0"/>
              </a:rPr>
              <a:t>OnGet</a:t>
            </a:r>
            <a:r>
              <a:rPr lang="en-US" sz="2353" dirty="0">
                <a:solidFill>
                  <a:schemeClr val="tx1"/>
                </a:solidFill>
                <a:latin typeface="Consolas" panose="020B0609020204030204" pitchFamily="49" charset="0"/>
              </a:rPr>
              <a:t>()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		Message += $" Server time is { </a:t>
            </a:r>
            <a:r>
              <a:rPr lang="en-US" sz="2353" dirty="0" err="1">
                <a:solidFill>
                  <a:schemeClr val="tx1"/>
                </a:solidFill>
                <a:latin typeface="Consolas" panose="020B0609020204030204" pitchFamily="49" charset="0"/>
              </a:rPr>
              <a:t>DateTime.Now</a:t>
            </a:r>
            <a:r>
              <a:rPr lang="en-US" sz="2353" dirty="0">
                <a:solidFill>
                  <a:schemeClr val="tx1"/>
                </a:solidFill>
                <a:latin typeface="Consolas" panose="020B0609020204030204" pitchFamily="49" charset="0"/>
              </a:rPr>
              <a:t> }"; } </a:t>
            </a:r>
          </a:p>
          <a:p>
            <a:r>
              <a:rPr lang="en-US" sz="2353" dirty="0">
                <a:solidFill>
                  <a:schemeClr val="tx1"/>
                </a:solidFill>
                <a:latin typeface="Consolas" panose="020B0609020204030204" pitchFamily="49" charset="0"/>
              </a:rPr>
              <a:t>	} </a:t>
            </a:r>
          </a:p>
          <a:p>
            <a:r>
              <a:rPr lang="en-US" sz="2353"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958341092"/>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0FE26AD-D395-4DC5-BF13-1053AE312F29}"/>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purl.org/dc/dcmitype/"/>
    <ds:schemaRef ds:uri="e4aa919a-b200-49cb-beca-4c7e0810321e"/>
    <ds:schemaRef ds:uri="http://purl.org/dc/elements/1.1/"/>
    <ds:schemaRef ds:uri="http://schemas.microsoft.com/sharepoint/v3"/>
    <ds:schemaRef ds:uri="06670dda-0291-4061-b6e0-f6c0cb392c5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116</TotalTime>
  <Words>1885</Words>
  <Application>Microsoft Office PowerPoint</Application>
  <PresentationFormat>Widescreen</PresentationFormat>
  <Paragraphs>364</Paragraphs>
  <Slides>38</Slides>
  <Notes>15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Calibri Light</vt:lpstr>
      <vt:lpstr>Consolas</vt:lpstr>
      <vt:lpstr>Open Sans</vt:lpstr>
      <vt:lpstr>Segoe UI</vt:lpstr>
      <vt:lpstr>Segoe UI Light</vt:lpstr>
      <vt:lpstr>Segoe UI Semibold</vt:lpstr>
      <vt:lpstr>Wingdings</vt:lpstr>
      <vt:lpstr>9-51056_Build 2019 Breakout_White Template</vt:lpstr>
      <vt:lpstr>9-51056_Build 2019 Breakout_Black Template</vt:lpstr>
      <vt:lpstr>1_9-51056_Build 2019 Breakout_White Template</vt:lpstr>
      <vt:lpstr>3_Office Theme</vt:lpstr>
      <vt:lpstr>5_Office Theme</vt:lpstr>
      <vt:lpstr>1_Office Theme</vt:lpstr>
      <vt:lpstr>Web Development with .NET 6</vt:lpstr>
      <vt:lpstr>PowerPoint Presentation</vt:lpstr>
      <vt:lpstr>ASP.NET Core in .NET 6 highlights</vt:lpstr>
      <vt:lpstr>Get started faster with ASP.NET Core</vt:lpstr>
      <vt:lpstr>Performance</vt:lpstr>
      <vt:lpstr>Productivity</vt:lpstr>
      <vt:lpstr>Razor Pages</vt:lpstr>
      <vt:lpstr>Razor Pages</vt:lpstr>
      <vt:lpstr>PowerPoint Presentation</vt:lpstr>
      <vt:lpstr>MVC</vt:lpstr>
      <vt:lpstr>What’s (pretty much) the same</vt:lpstr>
      <vt:lpstr>What’s Changed</vt:lpstr>
      <vt:lpstr>Whats new in .NET 6 for MVC &amp; Razor Pages</vt:lpstr>
      <vt:lpstr>What’s new</vt:lpstr>
      <vt:lpstr>Tag Helpers</vt:lpstr>
      <vt:lpstr>TagHelpers</vt:lpstr>
      <vt:lpstr>TagHelpers</vt:lpstr>
      <vt:lpstr>TagHelpers</vt:lpstr>
      <vt:lpstr>TagHelpers: Create Your Own</vt:lpstr>
      <vt:lpstr>Single page apps (SPA)</vt:lpstr>
      <vt:lpstr>Blazor</vt:lpstr>
      <vt:lpstr>Blazor in .NET 6</vt:lpstr>
      <vt:lpstr>Other ASP.NET Core improvements</vt:lpstr>
      <vt:lpstr>ASP.NET Core: A full stack solution</vt:lpstr>
      <vt:lpstr>Pizza store app architecture</vt:lpstr>
      <vt:lpstr>Build your own pizza store UI with Blazor</vt:lpstr>
      <vt:lpstr>Pages &amp; Views with Components</vt:lpstr>
      <vt:lpstr>Authentication for SPA templates</vt:lpstr>
      <vt:lpstr>Pizza store app architecture</vt:lpstr>
      <vt:lpstr>Worker services</vt:lpstr>
      <vt:lpstr>Pizza store app architecture</vt:lpstr>
      <vt:lpstr>gRPC</vt:lpstr>
      <vt:lpstr>Diagnostics</vt:lpstr>
      <vt:lpstr>Try .NET 6 with ASP.NET Core &amp; Blazor today!</vt:lpstr>
      <vt:lpstr>Lab</vt:lpstr>
      <vt:lpstr>Lab</vt:lpstr>
      <vt:lpstr>Lab</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development with ASP.NET Core 3.0 and Blazor</dc:title>
  <dc:creator>Jon Galloway</dc:creator>
  <cp:lastModifiedBy>Isaac Levin (.NET Foundation)</cp:lastModifiedBy>
  <cp:revision>4</cp:revision>
  <dcterms:created xsi:type="dcterms:W3CDTF">2019-05-20T05:30:49Z</dcterms:created>
  <dcterms:modified xsi:type="dcterms:W3CDTF">2021-12-03T02:20:14Z</dcterms:modified>
</cp:coreProperties>
</file>